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metadata.xml" ContentType="application/vnd.openxmlformats-officedocument.spreadsheetml.sheetMetadata+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xr:revisionPtr revIDLastSave="0" documentId="13_ncr:20000001_{F25C60E2-580E-4ECB-BE43-799C405DE0CC}" xr6:coauthVersionLast="47" xr6:coauthVersionMax="47" xr10:uidLastSave="{00000000-0000-0000-0000-000000000000}"/>
  <bookViews>
    <workbookView xWindow="-120" yWindow="-120" windowWidth="51840" windowHeight="21120" xr2:uid="{00000000-000D-0000-FFFF-FFFF00000000}"/>
  </bookViews>
  <sheets>
    <sheet name="Erläuterung" sheetId="10" r:id="rId1"/>
    <sheet name="Beantragter LIB" sheetId="1" r:id="rId2"/>
    <sheet name="Total Abzüge" sheetId="7" r:id="rId3"/>
    <sheet name="Total Aufwendungen" sheetId="2" r:id="rId4"/>
    <sheet name="T1" sheetId="8" r:id="rId5"/>
    <sheet name="T2" sheetId="19" r:id="rId6"/>
    <sheet name="T3" sheetId="20" r:id="rId7"/>
    <sheet name="T4" sheetId="21" r:id="rId8"/>
    <sheet name="T5" sheetId="22" r:id="rId9"/>
  </sheets>
  <definedNames>
    <definedName name="_xlnm.Print_Area" localSheetId="2">'Total Abzüge'!$A$1:$B$15</definedName>
  </definedNames>
  <calcPr calcId="191029" calcMode="autoNoTable"/>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16" i="1" l="1"/>
  <c r="D15" i="1"/>
  <c r="KQ13" i="2" a="1"/>
  <c r="WC12" i="2" a="1"/>
  <c r="BG13" i="2" a="1"/>
  <c r="EL12" i="2" a="1"/>
  <c r="US11" i="2" a="1"/>
  <c r="U11" i="2" a="1"/>
  <c r="LO11" i="2" a="1"/>
  <c r="FO11" i="2" a="1"/>
  <c r="ME12" i="2" a="1"/>
  <c r="UI13" i="2" a="1"/>
  <c r="EI13" i="2" a="1"/>
  <c r="OY13" i="2" a="1"/>
  <c r="KK12" i="2" a="1"/>
  <c r="AB12" i="2" a="1"/>
  <c r="HA11" i="2" a="1"/>
  <c r="XN11" i="2" a="1"/>
  <c r="QQ11" i="2" a="1"/>
  <c r="AX10" i="2" a="1"/>
  <c r="LM13" i="2" a="1"/>
  <c r="ZX13" i="2" a="1"/>
  <c r="KU13" i="2" a="1"/>
  <c r="EW12" i="2" a="1"/>
  <c r="AQ13" i="2" a="1"/>
  <c r="XL11" i="2" a="1"/>
  <c r="H11" i="2" a="1"/>
  <c r="SI13" i="2" a="1"/>
  <c r="DQ10" i="2" a="1"/>
  <c r="OZ13" i="2" a="1"/>
  <c r="YZ12" i="2" a="1"/>
  <c r="RC12" i="2" a="1"/>
  <c r="IJ12" i="2" a="1"/>
  <c r="GG12" i="2" a="1"/>
  <c r="IY12" i="2" a="1"/>
  <c r="GU11" i="2" a="1"/>
  <c r="AU11" i="2" a="1"/>
  <c r="JQ10" i="2" a="1"/>
  <c r="SM13" i="2" a="1"/>
  <c r="BP13" i="2" a="1"/>
  <c r="CF13" i="2" a="1"/>
  <c r="MA12" i="2" a="1"/>
  <c r="SL12" i="2" a="1"/>
  <c r="YD12" i="2" a="1"/>
  <c r="NY11" i="2" a="1"/>
  <c r="IH11" i="2" a="1"/>
  <c r="RO10" i="2" a="1"/>
  <c r="VZ13" i="2" a="1"/>
  <c r="LY13" i="2" a="1"/>
  <c r="RG13" i="2" a="1"/>
  <c r="QS12" i="2" a="1"/>
  <c r="OC13" i="2" a="1"/>
  <c r="TQ11" i="2" a="1"/>
  <c r="ZX11" i="2" a="1"/>
  <c r="SI11" i="2" a="1"/>
  <c r="ZR10" i="2" a="1"/>
  <c r="ZM13" i="2" a="1"/>
  <c r="VU13" i="2" a="1"/>
  <c r="ZY12" i="2" a="1"/>
  <c r="WX12" i="2" a="1"/>
  <c r="CL12" i="2" a="1"/>
  <c r="M12" i="2" a="1"/>
  <c r="RL12" i="2" a="1"/>
  <c r="BQ12" i="2" a="1"/>
  <c r="HW11" i="2" a="1"/>
  <c r="FW13" i="2" a="1"/>
  <c r="EO13" i="2" a="1"/>
  <c r="OW13" i="2" a="1"/>
  <c r="PM13" i="2" a="1"/>
  <c r="OE12" i="2" a="1"/>
  <c r="JP12" i="2" a="1"/>
  <c r="ZA11" i="2" a="1"/>
  <c r="MK13" i="2" a="1"/>
  <c r="UI11" i="2" a="1"/>
  <c r="JJ13" i="2" a="1"/>
  <c r="MR13" i="2" a="1"/>
  <c r="IK13" i="2" a="1"/>
  <c r="DW12" i="2" a="1"/>
  <c r="BY13" i="2" a="1"/>
  <c r="ZB12" i="2" a="1"/>
  <c r="NI12" i="2" a="1"/>
  <c r="IC10" i="2" a="1"/>
  <c r="NN12" i="2" a="1"/>
  <c r="MW13" i="2" a="1"/>
  <c r="WE13" i="2" a="1"/>
  <c r="OX12" i="2" a="1"/>
  <c r="HJ12" i="2" a="1"/>
  <c r="ZC13" i="2" a="1"/>
  <c r="MN11" i="2" a="1"/>
  <c r="GO13" i="2" a="1"/>
  <c r="LP10" i="2" a="1"/>
  <c r="J10" i="2" a="1"/>
  <c r="QJ13" i="2" a="1"/>
  <c r="XY12" i="2" a="1"/>
  <c r="SK12" i="2" a="1"/>
  <c r="KW12" i="2" a="1"/>
  <c r="VJ13" i="2" a="1"/>
  <c r="TM11" i="2" a="1"/>
  <c r="SG11" i="2" a="1"/>
  <c r="PC10" i="2" a="1"/>
  <c r="CW10" i="2" a="1"/>
  <c r="TW13" i="2" a="1"/>
  <c r="AO13" i="2" a="1"/>
  <c r="WJ12" i="2" a="1"/>
  <c r="PJ12" i="2" a="1"/>
  <c r="IT12" i="2" a="1"/>
  <c r="BZ12" i="2" a="1"/>
  <c r="AK12" i="2" a="1"/>
  <c r="SP10" i="2" a="1"/>
  <c r="HI10" i="2" a="1"/>
  <c r="XJ13" i="2" a="1"/>
  <c r="JG13" i="2" a="1"/>
  <c r="FK13" i="2" a="1"/>
  <c r="VG12" i="2" a="1"/>
  <c r="RE12" i="2" a="1"/>
  <c r="QA12" i="2" a="1"/>
  <c r="UY12" i="2" a="1"/>
  <c r="WC10" i="2" a="1"/>
  <c r="PN10" i="2" a="1"/>
  <c r="HU11" i="2" a="1"/>
  <c r="TY13" i="2" a="1"/>
  <c r="SZ13" i="2" a="1"/>
  <c r="HH13" i="2" a="1"/>
  <c r="GA13" i="2" a="1"/>
  <c r="NT11" i="2" a="1"/>
  <c r="XD10" i="2" a="1"/>
  <c r="DI11" i="2" a="1"/>
  <c r="SW13" i="2" a="1"/>
  <c r="WV13" i="2" a="1"/>
  <c r="TB13" i="2" a="1"/>
  <c r="PH13" i="2" a="1"/>
  <c r="WW12" i="2" a="1"/>
  <c r="RI12" i="2" a="1"/>
  <c r="JU12" i="2" a="1"/>
  <c r="OI13" i="2" a="1"/>
  <c r="RL11" i="2" a="1"/>
  <c r="PM11" i="2" a="1"/>
  <c r="OA10" i="2" a="1"/>
  <c r="BU10" i="2" a="1"/>
  <c r="SU13" i="2" a="1"/>
  <c r="M13" i="2" a="1"/>
  <c r="UV12" i="2" a="1"/>
  <c r="NR12" i="2" a="1"/>
  <c r="GW12" i="2" a="1"/>
  <c r="YK11" i="2" a="1"/>
  <c r="YX11" i="2" a="1"/>
  <c r="RN10" i="2" a="1"/>
  <c r="FH10" i="2" a="1"/>
  <c r="ZW13" i="2" a="1"/>
  <c r="QU13" i="2" a="1"/>
  <c r="PE13" i="2" a="1"/>
  <c r="ET13" i="2" a="1"/>
  <c r="D13" i="2" a="1"/>
  <c r="MA11" i="2" a="1"/>
  <c r="WI10" i="2" a="1"/>
  <c r="CB11" i="2" a="1"/>
  <c r="WA10" i="2" a="1"/>
  <c r="QM11" i="2" a="1"/>
  <c r="ZZ13" i="2" a="1"/>
  <c r="ZI13" i="2" a="1"/>
  <c r="XD13" i="2" a="1"/>
  <c r="ZD13" i="2" a="1"/>
  <c r="SZ11" i="2" a="1"/>
  <c r="ZV10" i="2" a="1"/>
  <c r="JW11" i="2" a="1"/>
  <c r="DZ11" i="2" a="1"/>
  <c r="BX12" i="2" a="1"/>
  <c r="SE13" i="2" a="1"/>
  <c r="CT13" i="2" a="1"/>
  <c r="KT13" i="2" a="1"/>
  <c r="IV12" i="2" a="1"/>
  <c r="ZY11" i="2" a="1"/>
  <c r="FH11" i="2" a="1"/>
  <c r="VJ11" i="2" a="1"/>
  <c r="OE11" i="2" a="1"/>
  <c r="AC10" i="2" a="1"/>
  <c r="GX13" i="2" a="1"/>
  <c r="KM13" i="2" a="1"/>
  <c r="RQ12" i="2" a="1"/>
  <c r="RT12" i="2" a="1"/>
  <c r="IP12" i="2" a="1"/>
  <c r="MU11" i="2" a="1"/>
  <c r="HN12" i="2" a="1"/>
  <c r="CA12" i="2" a="1"/>
  <c r="ER10" i="2" a="1"/>
  <c r="KK13" i="2" a="1"/>
  <c r="XV13" i="2" a="1"/>
  <c r="FL13" i="2" a="1"/>
  <c r="VG13" i="2" a="1"/>
  <c r="TJ12" i="2" a="1"/>
  <c r="UW11" i="2" a="1"/>
  <c r="XO10" i="2" a="1"/>
  <c r="XL12" i="2" a="1"/>
  <c r="CO10" i="2" a="1"/>
  <c r="NX13" i="2" a="1"/>
  <c r="XX12" i="2" a="1"/>
  <c r="XK13" i="2" a="1"/>
  <c r="HH12" i="2" a="1"/>
  <c r="DK12" i="2" a="1"/>
  <c r="CE12" i="2" a="1"/>
  <c r="FF11" i="2" a="1"/>
  <c r="O11" i="2" a="1"/>
  <c r="GX10" i="2" a="1"/>
  <c r="RK13" i="2" a="1"/>
  <c r="AN13" i="2" a="1"/>
  <c r="AE13" i="2" a="1"/>
  <c r="KU12" i="2" a="1"/>
  <c r="OP12" i="2" a="1"/>
  <c r="TG12" i="2" a="1"/>
  <c r="LF11" i="2" a="1"/>
  <c r="HB11" i="2" a="1"/>
  <c r="PM10" i="2" a="1"/>
  <c r="UX13" i="2" a="1"/>
  <c r="JF13" i="2" a="1"/>
  <c r="LC13" i="2" a="1"/>
  <c r="OW12" i="2" a="1"/>
  <c r="HI13" i="2" a="1"/>
  <c r="ZA13" i="2" a="1"/>
  <c r="UO11" i="2" a="1"/>
  <c r="PB11" i="2" a="1"/>
  <c r="XU10" i="2" a="1"/>
  <c r="YK13" i="2" a="1"/>
  <c r="SV13" i="2" a="1"/>
  <c r="VO12" i="2" a="1"/>
  <c r="UT12" i="2" a="1"/>
  <c r="AW12" i="2" a="1"/>
  <c r="YH11" i="2" a="1"/>
  <c r="KJ12" i="2" a="1"/>
  <c r="XA11" i="2" a="1"/>
  <c r="DM11" i="2" a="1"/>
  <c r="EU13" i="2" a="1"/>
  <c r="DH13" i="2" a="1"/>
  <c r="LD13" i="2" a="1"/>
  <c r="EC13" i="2" a="1"/>
  <c r="KR12" i="2" a="1"/>
  <c r="GD12" i="2" a="1"/>
  <c r="RI13" i="2" a="1"/>
  <c r="OG12" i="2" a="1"/>
  <c r="QP11" i="2" a="1"/>
  <c r="IH13" i="2" a="1"/>
  <c r="JO13" i="2" a="1"/>
  <c r="YN13" i="2" a="1"/>
  <c r="CU12" i="2" a="1"/>
  <c r="XF12" i="2" a="1"/>
  <c r="RR12" i="2" a="1"/>
  <c r="GX12" i="2" a="1"/>
  <c r="HA10" i="2" a="1"/>
  <c r="CQ12" i="2" a="1"/>
  <c r="LU13" i="2" a="1"/>
  <c r="TE13" i="2" a="1"/>
  <c r="RO13" i="2" a="1"/>
  <c r="GH12" i="2" a="1"/>
  <c r="PI13" i="2" a="1"/>
  <c r="WM13" i="2" a="1"/>
  <c r="YJ12" i="2" a="1"/>
  <c r="KN10" i="2" a="1"/>
  <c r="GL13" i="2" a="1"/>
  <c r="LN13" i="2" a="1"/>
  <c r="HT13" i="2" a="1"/>
  <c r="DZ13" i="2" a="1"/>
  <c r="ZO13" i="2" a="1"/>
  <c r="HA13" i="2" a="1"/>
  <c r="CN13" i="2" a="1"/>
  <c r="IM12" i="2" a="1"/>
  <c r="DG12" i="2" a="1"/>
  <c r="FQ13" i="2" a="1"/>
  <c r="KX12" i="2" a="1"/>
  <c r="OC11" i="2" a="1"/>
  <c r="HM13" i="2" a="1"/>
  <c r="GV13" i="2" a="1"/>
  <c r="UL13" i="2" a="1"/>
  <c r="WW13" i="2" a="1"/>
  <c r="TO12" i="2" a="1"/>
  <c r="PC12" i="2" a="1"/>
  <c r="DF12" i="2" a="1"/>
  <c r="GF10" i="2" a="1"/>
  <c r="F12" i="2" a="1"/>
  <c r="OT13" i="2" a="1"/>
  <c r="WI12" i="2" a="1"/>
  <c r="QU12" i="2" a="1"/>
  <c r="JG12" i="2" a="1"/>
  <c r="JR13" i="2" a="1"/>
  <c r="QH11" i="2" a="1"/>
  <c r="OD11" i="2" a="1"/>
  <c r="NM10" i="2" a="1"/>
  <c r="BG10" i="2" a="1"/>
  <c r="SG13" i="2" a="1"/>
  <c r="ZV12" i="2" a="1"/>
  <c r="UH12" i="2" a="1"/>
  <c r="NB12" i="2" a="1"/>
  <c r="FP12" i="2" a="1"/>
  <c r="XG11" i="2" a="1"/>
  <c r="XU11" i="2" a="1"/>
  <c r="QZ10" i="2" a="1"/>
  <c r="ET10" i="2" a="1"/>
  <c r="VT13" i="2" a="1"/>
  <c r="CL13" i="2" a="1"/>
  <c r="AY13" i="2" a="1"/>
  <c r="SH12" i="2" a="1"/>
  <c r="LR12" i="2" a="1"/>
  <c r="JT12" i="2" a="1"/>
  <c r="II12" i="2" a="1"/>
  <c r="UM10" i="2" a="1"/>
  <c r="LT10" i="2" a="1"/>
  <c r="ZG13" i="2" a="1"/>
  <c r="PC13" i="2" a="1"/>
  <c r="LJ13" i="2" a="1"/>
  <c r="W13" i="2" a="1"/>
  <c r="YG12" i="2" a="1"/>
  <c r="QZ13" i="2" a="1"/>
  <c r="NG13" i="2" a="1"/>
  <c r="BD11" i="2" a="1"/>
  <c r="UI10" i="2" a="1"/>
  <c r="OZ11" i="2" a="1"/>
  <c r="YM13" i="2" a="1"/>
  <c r="XT13" i="2" a="1"/>
  <c r="TG13" i="2" a="1"/>
  <c r="SS13" i="2" a="1"/>
  <c r="RN11" i="2" a="1"/>
  <c r="ZA10" i="2" a="1"/>
  <c r="IY11" i="2" a="1"/>
  <c r="CI11" i="2" a="1"/>
  <c r="YD11" i="2" a="1"/>
  <c r="PL13" i="2" a="1"/>
  <c r="AR13" i="2" a="1"/>
  <c r="IQ13" i="2" a="1"/>
  <c r="HG12" i="2" a="1"/>
  <c r="YM11" i="2" a="1"/>
  <c r="DO11" i="2" a="1"/>
  <c r="SU11" i="2" a="1"/>
  <c r="ME11" i="2" a="1"/>
  <c r="LE13" i="2" a="1"/>
  <c r="GC13" i="2" a="1"/>
  <c r="JA13" i="2" a="1"/>
  <c r="OB12" i="2" a="1"/>
  <c r="PK12" i="2" a="1"/>
  <c r="GB12" i="2" a="1"/>
  <c r="KV11" i="2" a="1"/>
  <c r="CG12" i="2" a="1"/>
  <c r="WB11" i="2" a="1"/>
  <c r="DI10" i="2" a="1"/>
  <c r="JP13" i="2" a="1"/>
  <c r="VR13" i="2" a="1"/>
  <c r="DG13" i="2" a="1"/>
  <c r="BD13" i="2" a="1"/>
  <c r="QD12" i="2" a="1"/>
  <c r="TA11" i="2" a="1"/>
  <c r="TQ13" i="2" a="1"/>
  <c r="SV12" i="2" a="1"/>
  <c r="BT10" i="2" a="1"/>
  <c r="NC13" i="2" a="1"/>
  <c r="XC12" i="2" a="1"/>
  <c r="TJ13" i="2" a="1"/>
  <c r="GM12" i="2" a="1"/>
  <c r="MX13" i="2" a="1"/>
  <c r="AA12" i="2" a="1"/>
  <c r="CK11" i="2" a="1"/>
  <c r="YR10" i="2" a="1"/>
  <c r="FG10" i="2" a="1"/>
  <c r="QP13" i="2" a="1"/>
  <c r="S13" i="2" a="1"/>
  <c r="XW12" i="2" a="1"/>
  <c r="JZ12" i="2" a="1"/>
  <c r="LW12" i="2" a="1"/>
  <c r="PG12" i="2" a="1"/>
  <c r="IQ11" i="2" a="1"/>
  <c r="GC11" i="2" a="1"/>
  <c r="NK10" i="2" a="1"/>
  <c r="UC13" i="2" a="1"/>
  <c r="HD13" i="2" a="1"/>
  <c r="GZ13" i="2" a="1"/>
  <c r="NX12" i="2" a="1"/>
  <c r="AK13" i="2" a="1"/>
  <c r="RF13" i="2" a="1"/>
  <c r="QS11" i="2" a="1"/>
  <c r="MS11" i="2" a="1"/>
  <c r="VI10" i="2" a="1"/>
  <c r="XP13" i="2" a="1"/>
  <c r="QT13" i="2" a="1"/>
  <c r="XI13" i="2" a="1"/>
  <c r="PS13" i="2" a="1"/>
  <c r="OY12" i="2" a="1"/>
  <c r="SX12" i="2" a="1"/>
  <c r="H12" i="2" a="1"/>
  <c r="WG11" i="2" a="1"/>
  <c r="EE12" i="2" a="1"/>
  <c r="UL11" i="2" a="1"/>
  <c r="AS11" i="2" a="1"/>
  <c r="DS13" i="2" a="1"/>
  <c r="YU13" i="2" a="1"/>
  <c r="EY13" i="2" a="1"/>
  <c r="CB13" i="2" a="1"/>
  <c r="FE12" i="2" a="1"/>
  <c r="CW12" i="2" a="1"/>
  <c r="DV13" i="2" a="1"/>
  <c r="KF12" i="2" a="1"/>
  <c r="LP11" i="2" a="1"/>
  <c r="KZ13" i="2" a="1"/>
  <c r="RC13" i="2" a="1"/>
  <c r="QA13" i="2" a="1"/>
  <c r="FM12" i="2" a="1"/>
  <c r="JN13" i="2" a="1"/>
  <c r="IZ13" i="2" a="1"/>
  <c r="TL12" i="2" a="1"/>
  <c r="JS10" i="2" a="1"/>
  <c r="V13" i="2" a="1"/>
  <c r="OM13" i="2" a="1"/>
  <c r="WB12" i="2" a="1"/>
  <c r="QN12" i="2" a="1"/>
  <c r="IZ12" i="2" a="1"/>
  <c r="DN13" i="2" a="1"/>
  <c r="PS11" i="2" a="1"/>
  <c r="NL11" i="2" a="1"/>
  <c r="NF10" i="2" a="1"/>
  <c r="AZ10" i="2" a="1"/>
  <c r="RZ13" i="2" a="1"/>
  <c r="ZO12" i="2" a="1"/>
  <c r="UA12" i="2" a="1"/>
  <c r="MT12" i="2" a="1"/>
  <c r="FH12" i="2" a="1"/>
  <c r="WR11" i="2" a="1"/>
  <c r="XB11" i="2" a="1"/>
  <c r="QS10" i="2" a="1"/>
  <c r="EM10" i="2" a="1"/>
  <c r="VM13" i="2" a="1"/>
  <c r="CE13" i="2" a="1"/>
  <c r="X13" i="2" a="1"/>
  <c r="RY12" i="2" a="1"/>
  <c r="LH12" i="2" a="1"/>
  <c r="JI12" i="2" a="1"/>
  <c r="GS12" i="2" a="1"/>
  <c r="UF10" i="2" a="1"/>
  <c r="LC10" i="2" a="1"/>
  <c r="YZ13" i="2" a="1"/>
  <c r="OB13" i="2" a="1"/>
  <c r="KV13" i="2" a="1"/>
  <c r="J13" i="2" a="1"/>
  <c r="WM12" i="2" a="1"/>
  <c r="GU13" i="2" a="1"/>
  <c r="HR13" i="2" a="1"/>
  <c r="ZW10" i="2" a="1"/>
  <c r="TH10" i="2" a="1"/>
  <c r="MZ11" i="2" a="1"/>
  <c r="XS13" i="2" a="1"/>
  <c r="XE13" i="2" a="1"/>
  <c r="SP13" i="2" a="1"/>
  <c r="OP13" i="2" a="1"/>
  <c r="QY11" i="2" a="1"/>
  <c r="YT10" i="2" a="1"/>
  <c r="GT11" i="2" a="1"/>
  <c r="AT11" i="2" a="1"/>
  <c r="XP11" i="2" a="1"/>
  <c r="OU13" i="2" a="1"/>
  <c r="Q13" i="2" a="1"/>
  <c r="HX13" i="2" a="1"/>
  <c r="GY12" i="2" a="1"/>
  <c r="XX11" i="2" a="1"/>
  <c r="DG11" i="2" a="1"/>
  <c r="SJ11" i="2" a="1"/>
  <c r="LR11" i="2" a="1"/>
  <c r="IL13" i="2" a="1"/>
  <c r="FV13" i="2" a="1"/>
  <c r="IM13" i="2" a="1"/>
  <c r="VO13" i="2" a="1"/>
  <c r="OZ12" i="2" a="1"/>
  <c r="DY12" i="2" a="1"/>
  <c r="KF11" i="2" a="1"/>
  <c r="BR12" i="2" a="1"/>
  <c r="VN11" i="2" a="1"/>
  <c r="DB10" i="2" a="1"/>
  <c r="JI13" i="2" a="1"/>
  <c r="UP13" i="2" a="1"/>
  <c r="CU13" i="2" a="1"/>
  <c r="AM13" i="2" a="1"/>
  <c r="PO12" i="2" a="1"/>
  <c r="RO11" i="2" a="1"/>
  <c r="FO13" i="2" a="1"/>
  <c r="RN12" i="2" a="1"/>
  <c r="BM10" i="2" a="1"/>
  <c r="MV13" i="2" a="1"/>
  <c r="WV12" i="2" a="1"/>
  <c r="SR13" i="2" a="1"/>
  <c r="GF12" i="2" a="1"/>
  <c r="HB13" i="2" a="1"/>
  <c r="O12" i="2" a="1"/>
  <c r="AV11" i="2" a="1"/>
  <c r="YC10" i="2" a="1"/>
  <c r="EZ10" i="2" a="1"/>
  <c r="QI13" i="2" a="1"/>
  <c r="L13" i="2" a="1"/>
  <c r="XB12" i="2" a="1"/>
  <c r="JS12" i="2" a="1"/>
  <c r="JX12" i="2" a="1"/>
  <c r="OL12" i="2" a="1"/>
  <c r="II11" i="2" a="1"/>
  <c r="FU11" i="2" a="1"/>
  <c r="MT10" i="2" a="1"/>
  <c r="TV13" i="2" a="1"/>
  <c r="GM13" i="2" a="1"/>
  <c r="FX13" i="2" a="1"/>
  <c r="NP12" i="2" a="1"/>
  <c r="YO12" i="2" a="1"/>
  <c r="NL13" i="2" a="1"/>
  <c r="QI11" i="2" a="1"/>
  <c r="MI11" i="2" a="1"/>
  <c r="UY10" i="2" a="1"/>
  <c r="TO13" i="2" a="1"/>
  <c r="CR13" i="2" a="1"/>
  <c r="EX13" i="2" a="1"/>
  <c r="NH12" i="2" a="1"/>
  <c r="WK12" i="2" a="1"/>
  <c r="EP13" i="2" a="1"/>
  <c r="PY11" i="2" a="1"/>
  <c r="LE11" i="2" a="1"/>
  <c r="UH10" i="2" a="1"/>
  <c r="XB13" i="2" a="1"/>
  <c r="PB13" i="2" a="1"/>
  <c r="ZS13" i="2" a="1"/>
  <c r="SO12" i="2" a="1"/>
  <c r="ZB13" i="2" a="1"/>
  <c r="VR11" i="2" a="1"/>
  <c r="CH12" i="2" a="1"/>
  <c r="UA11" i="2" a="1"/>
  <c r="AI11" i="2" a="1"/>
  <c r="HF13" i="2" a="1"/>
  <c r="GE13" i="2" a="1"/>
  <c r="TT13" i="2" a="1"/>
  <c r="WB13" i="2" a="1"/>
  <c r="SM12" i="2" a="1"/>
  <c r="NK12" i="2" a="1"/>
  <c r="CS12" i="2" a="1"/>
  <c r="FY10" i="2" a="1"/>
  <c r="YV11" i="2" a="1"/>
  <c r="KS13" i="2" a="1"/>
  <c r="QL13" i="2" a="1"/>
  <c r="NF13" i="2" a="1"/>
  <c r="FF12" i="2" a="1"/>
  <c r="IJ13" i="2" a="1"/>
  <c r="HQ13" i="2" a="1"/>
  <c r="ST12" i="2" a="1"/>
  <c r="JL10" i="2" a="1"/>
  <c r="YX12" i="2" a="1"/>
  <c r="OF13" i="2" a="1"/>
  <c r="VU12" i="2" a="1"/>
  <c r="QG12" i="2" a="1"/>
  <c r="IS12" i="2" a="1"/>
  <c r="U13" i="2" a="1"/>
  <c r="PD11" i="2" a="1"/>
  <c r="ML11" i="2" a="1"/>
  <c r="MY10" i="2" a="1"/>
  <c r="AS10" i="2" a="1"/>
  <c r="RS13" i="2" a="1"/>
  <c r="ZH12" i="2" a="1"/>
  <c r="TT12" i="2" a="1"/>
  <c r="MK12" i="2" a="1"/>
  <c r="EZ12" i="2" a="1"/>
  <c r="WJ11" i="2" a="1"/>
  <c r="VY11" i="2" a="1"/>
  <c r="QL10" i="2" a="1"/>
  <c r="EF10" i="2" a="1"/>
  <c r="VF13" i="2" a="1"/>
  <c r="BX13" i="2" a="1"/>
  <c r="G13" i="2" a="1"/>
  <c r="RO12" i="2" a="1"/>
  <c r="KY12" i="2" a="1"/>
  <c r="IA12" i="2" a="1"/>
  <c r="FQ12" i="2" a="1"/>
  <c r="TY10" i="2" a="1"/>
  <c r="KS10" i="2" a="1"/>
  <c r="YS13" i="2" a="1"/>
  <c r="NA13" i="2" a="1"/>
  <c r="KJ13" i="2" a="1"/>
  <c r="YK12" i="2" a="1"/>
  <c r="VW12" i="2" a="1"/>
  <c r="BH13" i="2" a="1"/>
  <c r="EM13" i="2" a="1"/>
  <c r="YZ10" i="2" a="1"/>
  <c r="SQ10" i="2" a="1"/>
  <c r="LM11" i="2" a="1"/>
  <c r="WY13" i="2" a="1"/>
  <c r="WR13" i="2" a="1"/>
  <c r="RT13" i="2" a="1"/>
  <c r="MQ13" i="2" a="1"/>
  <c r="QJ11" i="2" a="1"/>
  <c r="YM10" i="2" a="1"/>
  <c r="EW11" i="2" a="1"/>
  <c r="Z11" i="2" a="1"/>
  <c r="WY11" i="2" a="1"/>
  <c r="OK13" i="2" a="1"/>
  <c r="ZW12" i="2" a="1"/>
  <c r="GP13" i="2" a="1"/>
  <c r="GQ12" i="2" a="1"/>
  <c r="XI11" i="2" a="1"/>
  <c r="CR11" i="2" a="1"/>
  <c r="RY11" i="2" a="1"/>
  <c r="KI11" i="2" a="1"/>
  <c r="DD13" i="2" a="1"/>
  <c r="YW13" i="2" a="1"/>
  <c r="IC13" i="2" a="1"/>
  <c r="UV13" i="2" a="1"/>
  <c r="OM12" i="2" a="1"/>
  <c r="CK12" i="2" a="1"/>
  <c r="JQ11" i="2" a="1"/>
  <c r="BD12" i="2" a="1"/>
  <c r="VA11" i="2" a="1"/>
  <c r="CN10" i="2" a="1"/>
  <c r="JB13" i="2" a="1"/>
  <c r="TC13" i="2" a="1"/>
  <c r="CH13" i="2" a="1"/>
  <c r="I13" i="2" a="1"/>
  <c r="OI12" i="2" a="1"/>
  <c r="QN11" i="2" a="1"/>
  <c r="CA13" i="2" a="1"/>
  <c r="OV12" i="2" a="1"/>
  <c r="BF10" i="2" a="1"/>
  <c r="MO13" i="2" a="1"/>
  <c r="WO12" i="2" a="1"/>
  <c r="PW13" i="2" a="1"/>
  <c r="FY12" i="2" a="1"/>
  <c r="FS13" i="2" a="1"/>
  <c r="ZR11" i="2" a="1"/>
  <c r="AN11" i="2" a="1"/>
  <c r="XN10" i="2" a="1"/>
  <c r="ES10" i="2" a="1"/>
  <c r="QB13" i="2" a="1"/>
  <c r="E13" i="2" a="1"/>
  <c r="WR12" i="2" a="1"/>
  <c r="JL12" i="2" a="1"/>
  <c r="PU13" i="2" a="1"/>
  <c r="ZU12" i="2" a="1"/>
  <c r="WG12" i="2" a="1"/>
  <c r="JE12" i="2" a="1"/>
  <c r="IB12" i="2" a="1"/>
  <c r="ML12" i="2" a="1"/>
  <c r="HS11" i="2" a="1"/>
  <c r="FE11" i="2" a="1"/>
  <c r="LS10" i="2" a="1"/>
  <c r="TH13" i="2" a="1"/>
  <c r="CK13" i="2" a="1"/>
  <c r="EK13" i="2" a="1"/>
  <c r="MY12" i="2" a="1"/>
  <c r="VD12" i="2" a="1"/>
  <c r="DB13" i="2" a="1"/>
  <c r="PO11" i="2" a="1"/>
  <c r="KU11" i="2" a="1"/>
  <c r="TX10" i="2" a="1"/>
  <c r="DL13" i="2" a="1"/>
  <c r="YA13" i="2" a="1"/>
  <c r="EL13" i="2" a="1"/>
  <c r="BO13" i="2" a="1"/>
  <c r="EC12" i="2" a="1"/>
  <c r="CN12" i="2" a="1"/>
  <c r="YQ12" i="2" a="1"/>
  <c r="IU12" i="2" a="1"/>
  <c r="KH11" i="2" a="1"/>
  <c r="GY13" i="2" a="1"/>
  <c r="FU13" i="2" a="1"/>
  <c r="SK13" i="2" a="1"/>
  <c r="UO13" i="2" a="1"/>
  <c r="RX12" i="2" a="1"/>
  <c r="MW12" i="2" a="1"/>
  <c r="BW12" i="2" a="1"/>
  <c r="FR10" i="2" a="1"/>
  <c r="YG11" i="2" a="1"/>
  <c r="KL13" i="2" a="1"/>
  <c r="PK13" i="2" a="1"/>
  <c r="MT13" i="2" a="1"/>
  <c r="EY12" i="2" a="1"/>
  <c r="HJ13" i="2" a="1"/>
  <c r="EZ13" i="2" a="1"/>
  <c r="QI12" i="2" a="1"/>
  <c r="JE10" i="2" a="1"/>
  <c r="WU12" i="2" a="1"/>
  <c r="NY13" i="2" a="1"/>
  <c r="VN12" i="2" a="1"/>
  <c r="PZ12" i="2" a="1"/>
  <c r="IL12" i="2" a="1"/>
  <c r="ZZ12" i="2" a="1"/>
  <c r="OV11" i="2" a="1"/>
  <c r="MC11" i="2" a="1"/>
  <c r="MR10" i="2" a="1"/>
  <c r="AL10" i="2" a="1"/>
  <c r="RL13" i="2" a="1"/>
  <c r="ZA12" i="2" a="1"/>
  <c r="TM12" i="2" a="1"/>
  <c r="MC12" i="2" a="1"/>
  <c r="EB12" i="2" a="1"/>
  <c r="VU11" i="2" a="1"/>
  <c r="VO11" i="2" a="1"/>
  <c r="QE10" i="2" a="1"/>
  <c r="DY10" i="2" a="1"/>
  <c r="UY13" i="2" a="1"/>
  <c r="BQ13" i="2" a="1"/>
  <c r="ZT12" i="2" a="1"/>
  <c r="RF12" i="2" a="1"/>
  <c r="KQ12" i="2" a="1"/>
  <c r="GJ12" i="2" a="1"/>
  <c r="DN12" i="2" a="1"/>
  <c r="TR10" i="2" a="1"/>
  <c r="KB10" i="2" a="1"/>
  <c r="YL13" i="2" a="1"/>
  <c r="MJ13" i="2" a="1"/>
  <c r="JV13" i="2" a="1"/>
  <c r="XZ12" i="2" a="1"/>
  <c r="UX12" i="2" a="1"/>
  <c r="UL12" i="2" a="1"/>
  <c r="BR13" i="2" a="1"/>
  <c r="YK10" i="2" a="1"/>
  <c r="SG10" i="2" a="1"/>
  <c r="KP11" i="2" a="1"/>
  <c r="WP13" i="2" a="1"/>
  <c r="WC13" i="2" a="1"/>
  <c r="MU13" i="2" a="1"/>
  <c r="LS13" i="2" a="1"/>
  <c r="PU11" i="2" a="1"/>
  <c r="YF10" i="2" a="1"/>
  <c r="EO11" i="2" a="1"/>
  <c r="E11" i="2" a="1"/>
  <c r="WL11" i="2" a="1"/>
  <c r="NT13" i="2" a="1"/>
  <c r="ZM12" i="2" a="1"/>
  <c r="FJ13" i="2" a="1"/>
  <c r="GI12" i="2" a="1"/>
  <c r="WT11" i="2" a="1"/>
  <c r="CC11" i="2" a="1"/>
  <c r="PX11" i="2" a="1"/>
  <c r="JY11" i="2" a="1"/>
  <c r="BF13" i="2" a="1"/>
  <c r="YC13" i="2" a="1"/>
  <c r="GI13" i="2" a="1"/>
  <c r="UB13" i="2" a="1"/>
  <c r="MN12" i="2" a="1"/>
  <c r="CB12" i="2" a="1"/>
  <c r="JB11" i="2" a="1"/>
  <c r="ZW11" i="2" a="1"/>
  <c r="TI11" i="2" a="1"/>
  <c r="CG10" i="2" a="1"/>
  <c r="IU13" i="2" a="1"/>
  <c r="SQ13" i="2" a="1"/>
  <c r="Y13" i="2" a="1"/>
  <c r="ZQ12" i="2" a="1"/>
  <c r="NV12" i="2" a="1"/>
  <c r="QE11" i="2" a="1"/>
  <c r="AI13" i="2" a="1"/>
  <c r="NQ12" i="2" a="1"/>
  <c r="AY10" i="2" a="1"/>
  <c r="MH13" i="2" a="1"/>
  <c r="WH12" i="2" a="1"/>
  <c r="NP13" i="2" a="1"/>
  <c r="FR12" i="2" a="1"/>
  <c r="MA13" i="2" a="1"/>
  <c r="IG13" i="2" a="1"/>
  <c r="VC13" i="2" a="1"/>
  <c r="FC13" i="2" a="1"/>
  <c r="PR13" i="2" a="1"/>
  <c r="KS12" i="2" a="1"/>
  <c r="AS12" i="2" a="1"/>
  <c r="HI11" i="2" a="1"/>
  <c r="YA11" i="2" a="1"/>
  <c r="RF11" i="2" a="1"/>
  <c r="BE10" i="2" a="1"/>
  <c r="HZ13" i="2" a="1"/>
  <c r="OV13" i="2" a="1"/>
  <c r="YY12" i="2" a="1"/>
  <c r="VA12" i="2" a="1"/>
  <c r="LF12" i="2" a="1"/>
  <c r="OM11" i="2" a="1"/>
  <c r="SI12" i="2" a="1"/>
  <c r="HY12" i="2" a="1"/>
  <c r="AD10" i="2" a="1"/>
  <c r="PG13" i="2" a="1"/>
  <c r="ZG12" i="2" a="1"/>
  <c r="SZ12" i="2" a="1"/>
  <c r="IQ12" i="2" a="1"/>
  <c r="GZ12" i="2" a="1"/>
  <c r="JM12" i="2" a="1"/>
  <c r="HC11" i="2" a="1"/>
  <c r="BC11" i="2" a="1"/>
  <c r="KA10" i="2" a="1"/>
  <c r="ST13" i="2" a="1"/>
  <c r="BW13" i="2" a="1"/>
  <c r="DA13" i="2" a="1"/>
  <c r="MI12" i="2" a="1"/>
  <c r="TN12" i="2" a="1"/>
  <c r="ZI12" i="2" a="1"/>
  <c r="OJ11" i="2" a="1"/>
  <c r="IP11" i="2" a="1"/>
  <c r="SF10" i="2" a="1"/>
  <c r="WG13" i="2" a="1"/>
  <c r="MZ13" i="2" a="1"/>
  <c r="SJ13" i="2" a="1"/>
  <c r="RM12" i="2" a="1"/>
  <c r="QK13" i="2" a="1"/>
  <c r="UF11" i="2" a="1"/>
  <c r="N12" i="2" a="1"/>
  <c r="ST11" i="2" a="1"/>
  <c r="D11" i="2" a="1"/>
  <c r="ZT13" i="2" a="1"/>
  <c r="WD13" i="2" a="1"/>
  <c r="AF13" i="2" a="1"/>
  <c r="YU12" i="2" a="1"/>
  <c r="CT12" i="2" a="1"/>
  <c r="AD12" i="2" a="1"/>
  <c r="SN12" i="2" a="1"/>
  <c r="DJ12" i="2" a="1"/>
  <c r="IG11" i="2" a="1"/>
  <c r="GD13" i="2" a="1"/>
  <c r="EW13" i="2" a="1"/>
  <c r="PZ13" i="2" a="1"/>
  <c r="QF13" i="2" a="1"/>
  <c r="OR12" i="2" a="1"/>
  <c r="KA12" i="2" a="1"/>
  <c r="ZK11" i="2" a="1"/>
  <c r="OO13" i="2" a="1"/>
  <c r="WA11" i="2" a="1"/>
  <c r="JQ13" i="2" a="1"/>
  <c r="NI13" i="2" a="1"/>
  <c r="IW13" i="2" a="1"/>
  <c r="ED12" i="2" a="1"/>
  <c r="CP13" i="2" a="1"/>
  <c r="AB13" i="2" a="1"/>
  <c r="NY12" i="2" a="1"/>
  <c r="IJ10" i="2" a="1"/>
  <c r="OT12" i="2" a="1"/>
  <c r="ND13" i="2" a="1"/>
  <c r="XH13" i="2" a="1"/>
  <c r="PE12" i="2" a="1"/>
  <c r="HQ12" i="2" a="1"/>
  <c r="VF12" i="2" a="1"/>
  <c r="NC11" i="2" a="1"/>
  <c r="TM13" i="2" a="1"/>
  <c r="LW10" i="2" a="1"/>
  <c r="Q10" i="2" a="1"/>
  <c r="QQ13" i="2" a="1"/>
  <c r="YF12" i="2" a="1"/>
  <c r="SR12" i="2" a="1"/>
  <c r="LE12" i="2" a="1"/>
  <c r="XZ13" i="2" a="1"/>
  <c r="UB11" i="2" a="1"/>
  <c r="SQ11" i="2" a="1"/>
  <c r="PJ10" i="2" a="1"/>
  <c r="DD10" i="2" a="1"/>
  <c r="UD13" i="2" a="1"/>
  <c r="AV13" i="2" a="1"/>
  <c r="XA12" i="2" a="1"/>
  <c r="QC12" i="2" a="1"/>
  <c r="JB12" i="2" a="1"/>
  <c r="DA12" i="2" a="1"/>
  <c r="BG12" i="2" a="1"/>
  <c r="SW10" i="2" a="1"/>
  <c r="HZ10" i="2" a="1"/>
  <c r="XQ13" i="2" a="1"/>
  <c r="KH13" i="2" a="1"/>
  <c r="GS13" i="2" a="1"/>
  <c r="WN12" i="2" a="1"/>
  <c r="SC12" i="2" a="1"/>
  <c r="QQ12" i="2" a="1"/>
  <c r="YC12" i="2" a="1"/>
  <c r="WR10" i="2" a="1"/>
  <c r="QO10" i="2" a="1"/>
  <c r="IE11" i="2" a="1"/>
  <c r="US13" i="2" a="1"/>
  <c r="TL13" i="2" a="1"/>
  <c r="HV13" i="2" a="1"/>
  <c r="HU13" i="2" a="1"/>
  <c r="OB11" i="2" a="1"/>
  <c r="XK10" i="2" a="1"/>
  <c r="DQ11" i="2" a="1"/>
  <c r="YY10" i="2" a="1"/>
  <c r="TS11" i="2" a="1"/>
  <c r="LA13" i="2" a="1"/>
  <c r="WT12" i="2" a="1"/>
  <c r="BT13" i="2" a="1"/>
  <c r="ET12" i="2" a="1"/>
  <c r="VH11" i="2" a="1"/>
  <c r="AJ11" i="2" a="1"/>
  <c r="NO11" i="2" a="1"/>
  <c r="IF13" i="2" a="1"/>
  <c r="UD12" i="2" a="1"/>
  <c r="MB12" i="2" a="1"/>
  <c r="VO10" i="2" a="1"/>
  <c r="GF11" i="2" a="1"/>
  <c r="PQ13" i="2" a="1"/>
  <c r="CW13" i="2" a="1"/>
  <c r="WP10" i="2" a="1"/>
  <c r="XM10" i="2" a="1"/>
  <c r="TF13" i="2" a="1"/>
  <c r="MD13" i="2" a="1"/>
  <c r="S12" i="2" a="1"/>
  <c r="XC11" i="2" a="1"/>
  <c r="AQ10" i="2" a="1"/>
  <c r="NV13" i="2" a="1"/>
  <c r="UC12" i="2" a="1"/>
  <c r="NM11" i="2" a="1"/>
  <c r="EJ12" i="2" a="1"/>
  <c r="KY13" i="2" a="1"/>
  <c r="JL13" i="2" a="1"/>
  <c r="US12" i="2" a="1"/>
  <c r="YS10" i="2" a="1"/>
  <c r="DC10" i="2" a="1"/>
  <c r="YL12" i="2" a="1"/>
  <c r="HV12" i="2" a="1"/>
  <c r="FC12" i="2" a="1"/>
  <c r="AE11" i="2" a="1"/>
  <c r="RY13" i="2" a="1"/>
  <c r="AZ13" i="2" a="1"/>
  <c r="PR12" i="2" a="1"/>
  <c r="MJ11" i="2" a="1"/>
  <c r="QN10" i="2" a="1"/>
  <c r="KX13" i="2" a="1"/>
  <c r="PQ12" i="2" a="1"/>
  <c r="SM11" i="2" a="1"/>
  <c r="RB11" i="2" a="1"/>
  <c r="YY13" i="2" a="1"/>
  <c r="YI12" i="2" a="1"/>
  <c r="BM12" i="2" a="1"/>
  <c r="OJ12" i="2" a="1"/>
  <c r="GH11" i="2" a="1"/>
  <c r="DX13" i="2" a="1"/>
  <c r="LX13" i="2" a="1"/>
  <c r="HW12" i="2" a="1"/>
  <c r="DR13" i="2" a="1"/>
  <c r="IV13" i="2" a="1"/>
  <c r="FT13" i="2" a="1"/>
  <c r="AL13" i="2" a="1"/>
  <c r="IO12" i="2" a="1"/>
  <c r="FZ12" i="2" a="1"/>
  <c r="UH13" i="2" a="1"/>
  <c r="GV12" i="2" a="1"/>
  <c r="LJ11" i="2" a="1"/>
  <c r="LB10" i="2" a="1"/>
  <c r="PV13" i="2" a="1"/>
  <c r="RW12" i="2" a="1"/>
  <c r="SX13" i="2" a="1"/>
  <c r="QV11" i="2" a="1"/>
  <c r="CI10" i="2" a="1"/>
  <c r="AA13" i="2" a="1"/>
  <c r="UM12" i="2" a="1"/>
  <c r="JO12" i="2" a="1"/>
  <c r="NT12" i="2" a="1"/>
  <c r="LQ12" i="2" a="1"/>
  <c r="MJ10" i="2" a="1"/>
  <c r="LA11" i="2" a="1"/>
  <c r="KF10" i="2" a="1"/>
  <c r="BD10" i="2" a="1"/>
  <c r="CJ10" i="2" a="1"/>
  <c r="HF11" i="2" a="1"/>
  <c r="RA12" i="2" a="1"/>
  <c r="YL10" i="2" a="1"/>
  <c r="UQ10" i="2" a="1"/>
  <c r="GO10" i="2" a="1"/>
  <c r="PY12" i="2" a="1"/>
  <c r="FU10" i="2" a="1"/>
  <c r="QG13" i="2" a="1"/>
  <c r="AG10" i="2" a="1"/>
  <c r="UP11" i="2" a="1"/>
  <c r="DB11" i="2" a="1"/>
  <c r="BM11" i="2" a="1"/>
  <c r="QV13" i="2" a="1"/>
  <c r="JM10" i="2" a="1"/>
  <c r="WO10" i="2" a="1"/>
  <c r="JV10" i="2" a="1"/>
  <c r="SW11" i="2" a="1"/>
  <c r="XS10" i="2" a="1"/>
  <c r="VS10" i="2" a="1"/>
  <c r="DV10" i="2" a="1"/>
  <c r="OC10" i="2" a="1"/>
  <c r="IK11" i="2" a="1"/>
  <c r="TC10" i="2" a="1"/>
  <c r="UA10" i="2" a="1"/>
  <c r="VC10" i="2" a="1"/>
  <c r="QR10" i="2" a="1"/>
  <c r="DA10" i="2" a="1"/>
  <c r="JK11" i="2" a="1"/>
  <c r="KE10" i="2" a="1"/>
  <c r="UR10" i="2" a="1"/>
  <c r="PX13" i="2" a="1"/>
  <c r="HY11" i="2" a="1"/>
  <c r="BH10" i="2" a="1"/>
  <c r="ZF10" i="2" a="1"/>
  <c r="OQ10" i="2" a="1"/>
  <c r="JK10" i="2" a="1"/>
  <c r="LX10" i="2" a="1"/>
  <c r="NW13" i="2" a="1"/>
  <c r="RH11" i="2" a="1"/>
  <c r="CY11" i="2" a="1"/>
  <c r="WX11" i="2" a="1"/>
  <c r="KZ11" i="2" a="1"/>
  <c r="AI10" i="2" a="1"/>
  <c r="RS11" i="2" a="1"/>
  <c r="ZN10" i="2" a="1"/>
  <c r="FL11" i="2" a="1"/>
  <c r="W12" i="2" a="1"/>
  <c r="GB11" i="2" a="1"/>
  <c r="TO10" i="2" a="1"/>
  <c r="VV11" i="2" a="1"/>
  <c r="FC11" i="2" a="1"/>
  <c r="LW11" i="2" a="1"/>
  <c r="RJ11" i="2" a="1"/>
  <c r="JX11" i="2" a="1"/>
  <c r="T13" i="2" a="1"/>
  <c r="NZ12" i="2" a="1"/>
  <c r="YZ11" i="2" a="1"/>
  <c r="RU10" i="2" a="1"/>
  <c r="WO13" i="2" a="1"/>
  <c r="DK13" i="2" a="1"/>
  <c r="OK12" i="2" a="1"/>
  <c r="MJ12" i="2" a="1"/>
  <c r="NV10" i="2" a="1"/>
  <c r="IY13" i="2" a="1"/>
  <c r="XY13" i="2" a="1"/>
  <c r="TO11" i="2" a="1"/>
  <c r="KE11" i="2" a="1"/>
  <c r="FV12" i="2" a="1"/>
  <c r="DC13" i="2" a="1"/>
  <c r="JD12" i="2" a="1"/>
  <c r="FW11" i="2" a="1"/>
  <c r="PR11" i="2" a="1"/>
  <c r="HE13" i="2" a="1"/>
  <c r="SJ12" i="2" a="1"/>
  <c r="JA12" i="2" a="1"/>
  <c r="IW12" i="2" a="1"/>
  <c r="I10" i="2" a="1"/>
  <c r="YI13" i="2" a="1"/>
  <c r="XL13" i="2" a="1"/>
  <c r="VZ11" i="2" a="1"/>
  <c r="JD13" i="2" a="1"/>
  <c r="OE13" i="2" a="1"/>
  <c r="ZJ13" i="2" a="1"/>
  <c r="EU12" i="2" a="1"/>
  <c r="FN11" i="2" a="1"/>
  <c r="HY10" i="2" a="1"/>
  <c r="AU13" i="2" a="1"/>
  <c r="LB12" i="2" a="1"/>
  <c r="UZ12" i="2" a="1"/>
  <c r="HJ11" i="2" a="1"/>
  <c r="VE13" i="2" a="1"/>
  <c r="MG13" i="2" a="1"/>
  <c r="II13" i="2" a="1"/>
  <c r="VK11" i="2" a="1"/>
  <c r="YO10" i="2" a="1"/>
  <c r="TX13" i="2" a="1"/>
  <c r="VM12" i="2" a="1"/>
  <c r="YW11" i="2" a="1"/>
  <c r="ZV11" i="2" a="1"/>
  <c r="FB13" i="2" a="1"/>
  <c r="ML13" i="2" a="1"/>
  <c r="LX12" i="2" a="1"/>
  <c r="TR13" i="2" a="1"/>
  <c r="SS11" i="2" a="1"/>
  <c r="JY13" i="2" a="1"/>
  <c r="DB12" i="2" a="1"/>
  <c r="SW12" i="2" a="1"/>
  <c r="HH10" i="2" a="1"/>
  <c r="MB13" i="2" a="1"/>
  <c r="SA13" i="2" a="1"/>
  <c r="QN13" i="2" a="1"/>
  <c r="AX13" i="2" a="1"/>
  <c r="LP13" i="2" a="1"/>
  <c r="XD12" i="2" a="1"/>
  <c r="OH12" i="2" a="1"/>
  <c r="ES13" i="2" a="1"/>
  <c r="ZQ11" i="2" a="1"/>
  <c r="UX11" i="2" a="1"/>
  <c r="EL10" i="2" a="1"/>
  <c r="AH11" i="2" a="1"/>
  <c r="AC13" i="2" a="1"/>
  <c r="MK11" i="2" a="1"/>
  <c r="LN10" i="2" a="1"/>
  <c r="F10" i="2" a="1"/>
  <c r="IF11" i="2" a="1"/>
  <c r="PI10" i="2" a="1"/>
  <c r="SP12" i="2" a="1"/>
  <c r="BK13" i="2" a="1"/>
  <c r="RD11" i="2" a="1"/>
  <c r="VN13" i="2" a="1"/>
  <c r="RA10" i="2" a="1"/>
  <c r="ZP12" i="2" a="1"/>
  <c r="OX13" i="2" a="1"/>
  <c r="RV10" i="2" a="1"/>
  <c r="TF10" i="2" a="1"/>
  <c r="LT11" i="2" a="1"/>
  <c r="AY12" i="2" a="1"/>
  <c r="AP10" i="2" a="1"/>
  <c r="YP11" i="2" a="1"/>
  <c r="JO10" i="2" a="1"/>
  <c r="IN11" i="2" a="1"/>
  <c r="NC10" i="2" a="1"/>
  <c r="FT10" i="2" a="1"/>
  <c r="FN10" i="2" a="1"/>
  <c r="LY12" i="2" a="1"/>
  <c r="CK10" i="2" a="1"/>
  <c r="LL12" i="2" a="1"/>
  <c r="MM12" i="2" a="1"/>
  <c r="UG11" i="2" a="1"/>
  <c r="BK11" i="2" a="1"/>
  <c r="L11" i="2" a="1"/>
  <c r="PP12" i="2" a="1"/>
  <c r="HJ10" i="2" a="1"/>
  <c r="TS10" i="2" a="1"/>
  <c r="CF10" i="2" a="1"/>
  <c r="U10" i="2" a="1"/>
  <c r="HN10" i="2" a="1"/>
  <c r="PJ11" i="2" a="1"/>
  <c r="BX10" i="2" a="1"/>
  <c r="XO12" i="2" a="1"/>
  <c r="QT10" i="2" a="1"/>
  <c r="YV10" i="2" a="1"/>
  <c r="XW10" i="2" a="1"/>
  <c r="JJ11" i="2" a="1"/>
  <c r="HF12" i="2" a="1"/>
  <c r="UR11" i="2" a="1"/>
  <c r="PR10" i="2" a="1"/>
  <c r="BW10" i="2" a="1"/>
  <c r="IF10" i="2" a="1"/>
  <c r="ND10" i="2" a="1"/>
  <c r="C10" i="2" a="1"/>
  <c r="SD13" i="2" a="1"/>
  <c r="GA12" i="2" a="1"/>
  <c r="MC13" i="2" a="1"/>
  <c r="KG10" i="2" a="1"/>
  <c r="PA13" i="2" a="1"/>
  <c r="RB12" i="2" a="1"/>
  <c r="NE13" i="2" a="1"/>
  <c r="OU11" i="2" a="1"/>
  <c r="BN10" i="2" a="1"/>
  <c r="GN13" i="2" a="1"/>
  <c r="TB12" i="2" a="1"/>
  <c r="LC12" i="2" a="1"/>
  <c r="VA10" i="2" a="1"/>
  <c r="ZU13" i="2" a="1"/>
  <c r="OQ13" i="2" a="1"/>
  <c r="ZL12" i="2" a="1"/>
  <c r="QY13" i="2" a="1"/>
  <c r="VJ10" i="2" a="1"/>
  <c r="ZP13" i="2" a="1"/>
  <c r="UU13" i="2" a="1"/>
  <c r="SK11" i="2" a="1"/>
  <c r="JO11" i="2" a="1"/>
  <c r="BC12" i="2" a="1"/>
  <c r="CJ13" i="2" a="1"/>
  <c r="IN12" i="2" a="1"/>
  <c r="ES11" i="2" a="1"/>
  <c r="NF11" i="2" a="1"/>
  <c r="GQ13" i="2" a="1"/>
  <c r="QO12" i="2" a="1"/>
  <c r="HT12" i="2" a="1"/>
  <c r="GC12" i="2" a="1"/>
  <c r="ED10" i="2" a="1"/>
  <c r="XG13" i="2" a="1"/>
  <c r="SB13" i="2" a="1"/>
  <c r="UM11" i="2" a="1"/>
  <c r="VK12" i="2" a="1"/>
  <c r="NQ13" i="2" a="1"/>
  <c r="UW13" i="2" a="1"/>
  <c r="ZL13" i="2" a="1"/>
  <c r="EX11" i="2" a="1"/>
  <c r="GG10" i="2" a="1"/>
  <c r="AG13" i="2" a="1"/>
  <c r="KN12" i="2" a="1"/>
  <c r="QY12" i="2" a="1"/>
  <c r="GS11" i="2" a="1"/>
  <c r="UQ13" i="2" a="1"/>
  <c r="JU13" i="2" a="1"/>
  <c r="GF13" i="2" a="1"/>
  <c r="RM11" i="2" a="1"/>
  <c r="XL10" i="2" a="1"/>
  <c r="SL13" i="2" a="1"/>
  <c r="UK12" i="2" a="1"/>
  <c r="XZ11" i="2" a="1"/>
  <c r="WP11" i="2" a="1"/>
  <c r="EN13" i="2" a="1"/>
  <c r="IS13" i="2" a="1"/>
  <c r="KH12" i="2" a="1"/>
  <c r="MM13" i="2" a="1"/>
  <c r="QC11" i="2" a="1"/>
  <c r="IX13" i="2" a="1"/>
  <c r="KB12" i="2" a="1"/>
  <c r="NG12" i="2" a="1"/>
  <c r="PV11" i="2" a="1"/>
  <c r="FM11" i="2" a="1"/>
  <c r="AR10" i="2" a="1"/>
  <c r="PU10" i="2" a="1"/>
  <c r="MV11" i="2" a="1"/>
  <c r="WX10" i="2" a="1"/>
  <c r="WU10" i="2" a="1"/>
  <c r="BS11" i="2" a="1"/>
  <c r="QM10" i="2" a="1"/>
  <c r="VI12" i="2" a="1"/>
  <c r="TE10" i="2" a="1"/>
  <c r="ZI11" i="2" a="1"/>
  <c r="BO11" i="2" a="1"/>
  <c r="LI11" i="2" a="1"/>
  <c r="IT11" i="2" a="1"/>
  <c r="RT10" i="2" a="1"/>
  <c r="BL12" i="2" a="1"/>
  <c r="HE10" i="2" a="1"/>
  <c r="KQ10" i="2" a="1"/>
  <c r="QP10" i="2" a="1"/>
  <c r="VE10" i="2" a="1"/>
  <c r="TQ10" i="2" a="1"/>
  <c r="ER13" i="2" a="1"/>
  <c r="FR11" i="2" a="1"/>
  <c r="YB11" i="2" a="1"/>
  <c r="FE10" i="2" a="1"/>
  <c r="UE11" i="2" a="1"/>
  <c r="YR12" i="2" a="1"/>
  <c r="NQ11" i="2" a="1"/>
  <c r="BN13" i="2" a="1"/>
  <c r="LM10" i="2" a="1"/>
  <c r="WT10" i="2" a="1"/>
  <c r="LF10" i="2" a="1"/>
  <c r="QU10" i="2" a="1"/>
  <c r="SE10" i="2" a="1"/>
  <c r="KC11" i="2" a="1"/>
  <c r="XJ11" i="2" a="1"/>
  <c r="OU12" i="2" a="1"/>
  <c r="TI12" i="2" a="1"/>
  <c r="KK11" i="2" a="1"/>
  <c r="NR10" i="2" a="1"/>
  <c r="KO10" i="2" a="1"/>
  <c r="DF10" i="2" a="1"/>
  <c r="VS11" i="2" a="1"/>
  <c r="BV10" i="2" a="1"/>
  <c r="LK10" i="2" a="1"/>
  <c r="US10" i="2" a="1"/>
  <c r="FA12" i="2" a="1"/>
  <c r="HT11" i="2" a="1"/>
  <c r="CA11" i="2" a="1"/>
  <c r="VG11" i="2" a="1"/>
  <c r="GA11" i="2" a="1"/>
  <c r="WM11" i="2" a="1"/>
  <c r="VE11" i="2" a="1"/>
  <c r="UV11" i="2" a="1"/>
  <c r="LX11" i="2" a="1"/>
  <c r="CR12" i="2" a="1"/>
  <c r="XN12" i="2" a="1"/>
  <c r="LQ11" i="2" a="1"/>
  <c r="TA10" i="2" a="1"/>
  <c r="MF11" i="2" a="1"/>
  <c r="LG11" i="2" a="1"/>
  <c r="TC11" i="2" a="1"/>
  <c r="GD10" i="2" a="1"/>
  <c r="ZS12" i="2" a="1"/>
  <c r="HW13" i="2" a="1"/>
  <c r="XO13" i="2" a="1"/>
  <c r="PU12" i="2" a="1"/>
  <c r="GM10" i="2" a="1"/>
  <c r="LG13" i="2" a="1"/>
  <c r="QO13" i="2" a="1"/>
  <c r="LW13" i="2" a="1"/>
  <c r="UI12" i="2" a="1"/>
  <c r="BM13" i="2" a="1"/>
  <c r="F13" i="2" a="1"/>
  <c r="NJ12" i="2" a="1"/>
  <c r="XV11" i="2" a="1"/>
  <c r="RG10" i="2" a="1"/>
  <c r="WA13" i="2" a="1"/>
  <c r="BZ13" i="2" a="1"/>
  <c r="MU12" i="2" a="1"/>
  <c r="JK12" i="2" a="1"/>
  <c r="MU10" i="2" a="1"/>
  <c r="PT13" i="2" a="1"/>
  <c r="AJ13" i="2" a="1"/>
  <c r="VW13" i="2" a="1"/>
  <c r="BL11" i="2" a="1"/>
  <c r="PL11" i="2" a="1"/>
  <c r="YG13" i="2" a="1"/>
  <c r="TS13" i="2" a="1"/>
  <c r="ZH10" i="2" a="1"/>
  <c r="CU11" i="2" a="1"/>
  <c r="QM13" i="2" a="1"/>
  <c r="JH13" i="2" a="1"/>
  <c r="ZB11" i="2" a="1"/>
  <c r="TF11" i="2" a="1"/>
  <c r="O10" i="2" a="1"/>
  <c r="JM13" i="2" a="1"/>
  <c r="PX12" i="2" a="1"/>
  <c r="LD11" i="2" a="1"/>
  <c r="XF11" i="2" a="1"/>
  <c r="JW13" i="2" a="1"/>
  <c r="DU13" i="2" a="1"/>
  <c r="QX12" i="2" a="1"/>
  <c r="WK10" i="2" a="1"/>
  <c r="CA10" i="2" a="1"/>
  <c r="XJ12" i="2" a="1"/>
  <c r="GT12" i="2" a="1"/>
  <c r="BH12" i="2" a="1"/>
  <c r="ZG10" i="2" a="1"/>
  <c r="QW13" i="2" a="1"/>
  <c r="YH12" i="2" a="1"/>
  <c r="MH12" i="2" a="1"/>
  <c r="KN11" i="2" a="1"/>
  <c r="NU10" i="2" a="1"/>
  <c r="HN13" i="2" a="1"/>
  <c r="OF12" i="2" a="1"/>
  <c r="TD13" i="2" a="1"/>
  <c r="NX11" i="2" a="1"/>
  <c r="XW13" i="2" a="1"/>
  <c r="SS12" i="2" a="1"/>
  <c r="X12" i="2" a="1"/>
  <c r="FL12" i="2" a="1"/>
  <c r="CH11" i="2" a="1"/>
  <c r="ZY13" i="2" a="1"/>
  <c r="ZH13" i="2" a="1"/>
  <c r="BB12" i="2" a="1"/>
  <c r="ES12" i="2" a="1"/>
  <c r="WY10" i="2" a="1"/>
  <c r="BS10" i="2" a="1"/>
  <c r="HF10" i="2" a="1"/>
  <c r="SA12" i="2" a="1"/>
  <c r="GJ10" i="2" a="1"/>
  <c r="L10" i="2" a="1"/>
  <c r="BO10" i="2" a="1"/>
  <c r="VP10" i="2" a="1"/>
  <c r="H13" i="2" a="1"/>
  <c r="CM11" i="2" a="1"/>
  <c r="OA11" i="2" a="1"/>
  <c r="MW10" i="2" a="1"/>
  <c r="XZ10" i="2" a="1"/>
  <c r="BJ10" i="2" a="1"/>
  <c r="AT12" i="2" a="1"/>
  <c r="KX10" i="2" a="1"/>
  <c r="YS11" i="2" a="1"/>
  <c r="H10" i="2" a="1"/>
  <c r="CX10" i="2" a="1"/>
  <c r="CI13" i="2" a="1"/>
  <c r="JT11" i="2" a="1"/>
  <c r="PT10" i="2" a="1"/>
  <c r="XF13" i="2" a="1"/>
  <c r="TU13" i="2" a="1"/>
  <c r="QX10" i="2" a="1"/>
  <c r="EE11" i="2" a="1"/>
  <c r="YF11" i="2" a="1"/>
  <c r="R11" i="2" a="1"/>
  <c r="JZ11" i="2" a="1"/>
  <c r="BH11" i="2" a="1"/>
  <c r="BI10" i="2" a="1"/>
  <c r="MG11" i="2" a="1"/>
  <c r="FM10" i="2" a="1"/>
  <c r="IY10" i="2" a="1"/>
  <c r="NX10" i="2" a="1"/>
  <c r="QQ10" i="2" a="1"/>
  <c r="QW10" i="2" a="1"/>
  <c r="G10" i="2" a="1"/>
  <c r="R12" i="2" a="1"/>
  <c r="EB11" i="2" a="1"/>
  <c r="QB10" i="2" a="1"/>
  <c r="RI10" i="2" a="1"/>
  <c r="PN12" i="2" a="1"/>
  <c r="BQ11" i="2" a="1"/>
  <c r="PI11" i="2" a="1"/>
  <c r="DR11" i="2" a="1"/>
  <c r="QB11" i="2" a="1"/>
  <c r="RH10" i="2" a="1"/>
  <c r="MG10" i="2" a="1"/>
  <c r="RJ10" i="2" a="1"/>
  <c r="BC10" i="2" a="1"/>
  <c r="ZQ10" i="2" a="1"/>
  <c r="AO10" i="2" a="1"/>
  <c r="UV10" i="2" a="1"/>
  <c r="LG12" i="2" a="1"/>
  <c r="GM11" i="2" a="1"/>
  <c r="CC12" i="2" a="1"/>
  <c r="CT10" i="2" a="1"/>
  <c r="YQ10" i="2" a="1"/>
  <c r="FB10" i="2" a="1"/>
  <c r="IS10" i="2" a="1"/>
  <c r="BL13" i="2" a="1"/>
  <c r="AH12" i="2" a="1"/>
  <c r="QX11" i="2" a="1"/>
  <c r="WA12" i="2" a="1"/>
  <c r="FK12" i="2" a="1"/>
  <c r="YO11" i="2" a="1"/>
  <c r="WJ10" i="2" a="1"/>
  <c r="PN13" i="2" a="1"/>
  <c r="UW12" i="2" a="1"/>
  <c r="HS12" i="2" a="1"/>
  <c r="HK11" i="2" a="1"/>
  <c r="KR10" i="2" a="1"/>
  <c r="OR13" i="2" a="1"/>
  <c r="SF12" i="2" a="1"/>
  <c r="VC11" i="2" a="1"/>
  <c r="TP11" i="2" a="1"/>
  <c r="DE13" i="2" a="1"/>
  <c r="CG13" i="2" a="1"/>
  <c r="DT12" i="2" a="1"/>
  <c r="VQ12" i="2" a="1"/>
  <c r="JV11" i="2" a="1"/>
  <c r="FM13" i="2" a="1"/>
  <c r="SY13" i="2" a="1"/>
  <c r="LV12" i="2" a="1"/>
  <c r="YP13" i="2" a="1"/>
  <c r="KE13" i="2" a="1"/>
  <c r="MF13" i="2" a="1"/>
  <c r="GH13" i="2" a="1"/>
  <c r="PM12" i="2" a="1"/>
  <c r="VH12" i="2" a="1"/>
  <c r="ZE13" i="2" a="1"/>
  <c r="IE12" i="2" a="1"/>
  <c r="OG11" i="2" a="1"/>
  <c r="MK10" i="2" a="1"/>
  <c r="RE13" i="2" a="1"/>
  <c r="TF12" i="2" a="1"/>
  <c r="DM12" i="2" a="1"/>
  <c r="UC11" i="2" a="1"/>
  <c r="DR10" i="2" a="1"/>
  <c r="BJ13" i="2" a="1"/>
  <c r="QW12" i="2" a="1"/>
  <c r="DV12" i="2" a="1"/>
  <c r="TK10" i="2" a="1"/>
  <c r="YE13" i="2" a="1"/>
  <c r="HP13" i="2" a="1"/>
  <c r="TY12" i="2" a="1"/>
  <c r="K13" i="2" a="1"/>
  <c r="RP10" i="2" a="1"/>
  <c r="VV13" i="2" a="1"/>
  <c r="LK13" i="2" a="1"/>
  <c r="PF11" i="2" a="1"/>
  <c r="EG11" i="2" a="1"/>
  <c r="VX11" i="2" a="1"/>
  <c r="YV12" i="2" a="1"/>
  <c r="FJ12" i="2" a="1"/>
  <c r="BN11" i="2" a="1"/>
  <c r="HN11" i="2" a="1"/>
  <c r="WZ13" i="2" a="1"/>
  <c r="RW13" i="2" a="1"/>
  <c r="BK12" i="2" a="1"/>
  <c r="YY11" i="2" a="1"/>
  <c r="BZ10" i="2" a="1"/>
  <c r="SC13" i="2" a="1"/>
  <c r="CY13" i="2" a="1"/>
  <c r="MO12" i="2" a="1"/>
  <c r="KF13" i="2" a="1"/>
  <c r="LN12" i="2" a="1"/>
  <c r="QZ12" i="2" a="1"/>
  <c r="DI13" i="2" a="1"/>
  <c r="RZ11" i="2" a="1"/>
  <c r="EB10" i="2" a="1"/>
  <c r="SZ10" i="2" a="1"/>
  <c r="CY10" i="2" a="1"/>
  <c r="EG10" i="2" a="1"/>
  <c r="DX12" i="2" a="1"/>
  <c r="DU11" i="2" a="1"/>
  <c r="BW11" i="2" a="1"/>
  <c r="N10" i="2" a="1"/>
  <c r="KM10" i="2" a="1"/>
  <c r="ZT10" i="2" a="1"/>
  <c r="KV10" i="2" a="1"/>
  <c r="HI12" i="2" a="1"/>
  <c r="MY11" i="2" a="1"/>
  <c r="XS12" i="2" a="1"/>
  <c r="ZS11" i="2" a="1"/>
  <c r="UD10" i="2" a="1"/>
  <c r="HK10" i="2" a="1"/>
  <c r="PZ10" i="2" a="1"/>
  <c r="RZ10" i="2" a="1"/>
  <c r="BG11" i="2" a="1"/>
  <c r="JX10" i="2" a="1"/>
  <c r="EV11" i="2" a="1"/>
  <c r="JU11" i="2" a="1"/>
  <c r="KT10" i="2" a="1"/>
  <c r="WF10" i="2" a="1"/>
  <c r="K10" i="2" a="1"/>
  <c r="TK11" i="2" a="1"/>
  <c r="TL11" i="2" a="1"/>
  <c r="XM11" i="2" a="1"/>
  <c r="DH12" i="2" a="1"/>
  <c r="AU10" i="2" a="1"/>
  <c r="TN11" i="2" a="1"/>
  <c r="BE11" i="2" a="1"/>
  <c r="II10" i="2" a="1"/>
  <c r="FJ11" i="2" a="1"/>
  <c r="DU10" i="2" a="1"/>
  <c r="EQ12" i="2" a="1"/>
  <c r="C11" i="2" a="1"/>
  <c r="TT10" i="2" a="1"/>
  <c r="AT13" i="2" a="1"/>
  <c r="UJ12" i="2" a="1"/>
  <c r="MC10" i="2" a="1"/>
  <c r="GQ11" i="2" a="1"/>
  <c r="GP10" i="2" a="1"/>
  <c r="NC12" i="2" a="1"/>
  <c r="MD11" i="2" a="1"/>
  <c r="SL10" i="2" a="1"/>
  <c r="HX10" i="2" a="1"/>
  <c r="OS10" i="2" a="1"/>
  <c r="NO10" i="2" a="1"/>
  <c r="UH11" i="2" a="1"/>
  <c r="VX10" i="2" a="1"/>
  <c r="EY11" i="2" a="1"/>
  <c r="NG10" i="2" a="1"/>
  <c r="FP10" i="2" a="1"/>
  <c r="NU11" i="2" a="1"/>
  <c r="AD13" i="2" a="1"/>
  <c r="E12" i="2" a="1"/>
  <c r="CE11" i="2" a="1"/>
  <c r="YB10" i="2" a="1"/>
  <c r="JF11" i="2" a="1"/>
  <c r="RQ13" i="2" a="1"/>
  <c r="XG12" i="2" a="1"/>
  <c r="PE11" i="2" a="1"/>
  <c r="KO12" i="2" a="1"/>
  <c r="LT13" i="2" a="1"/>
  <c r="ME13" i="2" a="1"/>
  <c r="CM13" i="2" a="1"/>
  <c r="P11" i="2" a="1"/>
  <c r="DX10" i="2" a="1"/>
  <c r="CD13" i="2" a="1"/>
  <c r="MQ12" i="2" a="1"/>
  <c r="AS13" i="2" a="1"/>
  <c r="IX11" i="2" a="1"/>
  <c r="WN13" i="2" a="1"/>
  <c r="WJ13" i="2" a="1"/>
  <c r="VH13" i="2" a="1"/>
  <c r="AC12" i="2" a="1"/>
  <c r="N11" i="2" a="1"/>
  <c r="WX13" i="2" a="1"/>
  <c r="ZF12" i="2" a="1"/>
  <c r="AM12" i="2" a="1"/>
  <c r="DZ12" i="2" a="1"/>
  <c r="GK13" i="2" a="1"/>
  <c r="QR13" i="2" a="1"/>
  <c r="QH12" i="2" a="1"/>
  <c r="G12" i="2" a="1"/>
  <c r="WN11" i="2" a="1"/>
  <c r="NS13" i="2" a="1"/>
  <c r="EK12" i="2" a="1"/>
  <c r="CV13" i="2" a="1"/>
  <c r="IQ10" i="2" a="1"/>
  <c r="NK13" i="2" a="1"/>
  <c r="PL12" i="2" a="1"/>
  <c r="VV12" i="2" a="1"/>
  <c r="VQ13" i="2" a="1"/>
  <c r="X10" i="2" a="1"/>
  <c r="YM12" i="2" a="1"/>
  <c r="LM12" i="2" a="1"/>
  <c r="UQ11" i="2" a="1"/>
  <c r="PQ10" i="2" a="1"/>
  <c r="UK13" i="2" a="1"/>
  <c r="YB12" i="2" a="1"/>
  <c r="JJ12" i="2" a="1"/>
  <c r="CD12" i="2" a="1"/>
  <c r="JA10" i="2" a="1"/>
  <c r="LI13" i="2" a="1"/>
  <c r="WZ12" i="2" a="1"/>
  <c r="RG12" i="2" a="1"/>
  <c r="XG10" i="2" a="1"/>
  <c r="IO11" i="2" a="1"/>
  <c r="UN13" i="2" a="1"/>
  <c r="IT13" i="2" a="1"/>
  <c r="XR10" i="2" a="1"/>
  <c r="ZJ10" i="2" a="1"/>
  <c r="LR13" i="2" a="1"/>
  <c r="DF13" i="2" a="1"/>
  <c r="VP11" i="2" a="1"/>
  <c r="OI11" i="2" a="1"/>
  <c r="SE12" i="2" a="1"/>
  <c r="FN13" i="2" a="1"/>
  <c r="TH12" i="2" a="1"/>
  <c r="ZO11" i="2" a="1"/>
  <c r="EV12" i="2" a="1"/>
  <c r="SF11" i="2" a="1"/>
  <c r="SO11" i="2" a="1"/>
  <c r="ZZ11" i="2" a="1"/>
  <c r="CD11" i="2" a="1"/>
  <c r="OX11" i="2" a="1"/>
  <c r="NH11" i="2" a="1"/>
  <c r="BF11" i="2" a="1"/>
  <c r="FO12" i="2" a="1"/>
  <c r="MX12" i="2" a="1"/>
  <c r="SM10" i="2" a="1"/>
  <c r="TW10" i="2" a="1"/>
  <c r="NJ11" i="2" a="1"/>
  <c r="DS12" i="2" a="1"/>
  <c r="DM10" i="2" a="1"/>
  <c r="GA10" i="2" a="1"/>
  <c r="QH10" i="2" a="1"/>
  <c r="OO12" i="2" a="1"/>
  <c r="KJ11" i="2" a="1"/>
  <c r="FD11" i="2" a="1"/>
  <c r="AU12" i="2" a="1"/>
  <c r="EE13" i="2" a="1"/>
  <c r="PT12" i="2" a="1"/>
  <c r="NA12" i="2" a="1"/>
  <c r="OM10" i="2" a="1"/>
  <c r="RV13" i="2" a="1"/>
  <c r="FH13" i="2" a="1"/>
  <c r="MP11" i="2" a="1"/>
  <c r="CJ11" i="2" a="1"/>
  <c r="QZ11" i="2" a="1"/>
  <c r="DW13" i="2" a="1"/>
  <c r="KC12" i="2" a="1"/>
  <c r="GL11" i="2" a="1"/>
  <c r="QD11" i="2" a="1"/>
  <c r="HL13" i="2" a="1"/>
  <c r="WE12" i="2" a="1"/>
  <c r="JW12" i="2" a="1"/>
  <c r="MP12" i="2" a="1"/>
  <c r="P10" i="2" a="1"/>
  <c r="YX13" i="2" a="1"/>
  <c r="YJ13" i="2" a="1"/>
  <c r="WI11" i="2" a="1"/>
  <c r="MN13" i="2" a="1"/>
  <c r="OL13" i="2" a="1"/>
  <c r="ZQ13" i="2" a="1"/>
  <c r="FN12" i="2" a="1"/>
  <c r="FV11" i="2" a="1"/>
  <c r="IP10" i="2" a="1"/>
  <c r="BB13" i="2" a="1"/>
  <c r="LK12" i="2" a="1"/>
  <c r="VX12" i="2" a="1"/>
  <c r="HR11" i="2" a="1"/>
  <c r="VL13" i="2" a="1"/>
  <c r="NN13" i="2" a="1"/>
  <c r="KO13" i="2" a="1"/>
  <c r="WQ11" i="2" a="1"/>
  <c r="YX10" i="2" a="1"/>
  <c r="UG13" i="2" a="1"/>
  <c r="VY12" i="2" a="1"/>
  <c r="ZL11" i="2" a="1"/>
  <c r="L12" i="2" a="1"/>
  <c r="FI13" i="2" a="1"/>
  <c r="NO13" i="2" a="1"/>
  <c r="NF12" i="2" a="1"/>
  <c r="WI13" i="2" a="1"/>
  <c r="TH11" i="2" a="1"/>
  <c r="KP13" i="2" a="1"/>
  <c r="DI12" i="2" a="1"/>
  <c r="UF12" i="2" a="1"/>
  <c r="HO10" i="2" a="1"/>
  <c r="MI13" i="2" a="1"/>
  <c r="UA13" i="2" a="1"/>
  <c r="VI13" i="2" a="1"/>
  <c r="CC13" i="2" a="1"/>
  <c r="PF13" i="2" a="1"/>
  <c r="XK12" i="2" a="1"/>
  <c r="KI12" i="2" a="1"/>
  <c r="SP11" i="2" a="1"/>
  <c r="OO10" i="2" a="1"/>
  <c r="TI13" i="2" a="1"/>
  <c r="VJ12" i="2" a="1"/>
  <c r="LA12" i="2" a="1"/>
  <c r="QK12" i="2" a="1"/>
  <c r="AF11" i="2" a="1"/>
  <c r="YP10" i="2" a="1"/>
  <c r="EQ11" i="2" a="1"/>
  <c r="CG11" i="2" a="1"/>
  <c r="Z10" i="2" a="1"/>
  <c r="ME10" i="2" a="1"/>
  <c r="AB11" i="2" a="1"/>
  <c r="LO10" i="2" a="1"/>
  <c r="HQ11" i="2" a="1"/>
  <c r="QU11" i="2" a="1"/>
  <c r="BV12" i="2" a="1"/>
  <c r="BL10" i="2" a="1"/>
  <c r="EC10" i="2" a="1"/>
  <c r="KN13" i="2" a="1"/>
  <c r="K12" i="2" a="1"/>
  <c r="YH13" i="2" a="1"/>
  <c r="HP12" i="2" a="1"/>
  <c r="KG11" i="2" a="1"/>
  <c r="JF10" i="2" a="1"/>
  <c r="GT13" i="2" a="1"/>
  <c r="S10" i="2" a="1"/>
  <c r="AZ11" i="2" a="1"/>
  <c r="PV12" i="2" a="1"/>
  <c r="DN10" i="2" a="1"/>
  <c r="MS10" i="2" a="1"/>
  <c r="HG13" i="2" a="1"/>
  <c r="GN10" i="2" a="1"/>
  <c r="JP10" i="2" a="1"/>
  <c r="QA10" i="2" a="1"/>
  <c r="TL10" i="2" a="1"/>
  <c r="ST10" i="2" a="1"/>
  <c r="PV10" i="2" a="1"/>
  <c r="PZ11" i="2" a="1"/>
  <c r="QO11" i="2" a="1"/>
  <c r="RS10" i="2" a="1"/>
  <c r="MV10" i="2" a="1"/>
  <c r="TI10" i="2" a="1"/>
  <c r="CQ10" i="2" a="1"/>
  <c r="IR10" i="2" a="1"/>
  <c r="PA11" i="2" a="1"/>
  <c r="QS13" i="2" a="1"/>
  <c r="YJ10" i="2" a="1"/>
  <c r="LO13" i="2" a="1"/>
  <c r="NE10" i="2" a="1"/>
  <c r="HP10" i="2" a="1"/>
  <c r="FK10" i="2" a="1"/>
  <c r="AN10" i="2" a="1"/>
  <c r="AQ11" i="2" a="1"/>
  <c r="HD12" i="2" a="1"/>
  <c r="AT10" i="2" a="1"/>
  <c r="CI12" i="2" a="1"/>
  <c r="RI11" i="2" a="1"/>
  <c r="IJ11" i="2" a="1"/>
  <c r="PE10" i="2" a="1"/>
  <c r="OB10" i="2" a="1"/>
  <c r="PL10" i="2" a="1"/>
  <c r="DH11" i="2" a="1"/>
  <c r="OF11" i="2" a="1"/>
  <c r="NB11" i="2" a="1"/>
  <c r="AC11" i="2" a="1"/>
  <c r="ON13" i="2" a="1"/>
  <c r="MY13" i="2" a="1"/>
  <c r="DQ13" i="2" a="1"/>
  <c r="X11" i="2" a="1"/>
  <c r="EE10" i="2" a="1"/>
  <c r="ZN12" i="2" a="1"/>
  <c r="IX12" i="2" a="1"/>
  <c r="LT12" i="2" a="1"/>
  <c r="CZ11" i="2" a="1"/>
  <c r="WU13" i="2" a="1"/>
  <c r="XA13" i="2" a="1"/>
  <c r="WQ13" i="2" a="1"/>
  <c r="BT12" i="2" a="1"/>
  <c r="Y11" i="2" a="1"/>
  <c r="XR13" i="2" a="1"/>
  <c r="ZR12" i="2" a="1"/>
  <c r="AV12" i="2" a="1"/>
  <c r="GU12" i="2" a="1"/>
  <c r="GR13" i="2" a="1"/>
  <c r="RH13" i="2" a="1"/>
  <c r="RJ12" i="2" a="1"/>
  <c r="AZ12" i="2" a="1"/>
  <c r="XR11" i="2" a="1"/>
  <c r="OJ13" i="2" a="1"/>
  <c r="ER12" i="2" a="1"/>
  <c r="DY13" i="2" a="1"/>
  <c r="IX10" i="2" a="1"/>
  <c r="NR13" i="2" a="1"/>
  <c r="PS12" i="2" a="1"/>
  <c r="YP12" i="2" a="1"/>
  <c r="XN13" i="2" a="1"/>
  <c r="AE10" i="2" a="1"/>
  <c r="YT12" i="2" a="1"/>
  <c r="LU12" i="2" a="1"/>
  <c r="VF11" i="2" a="1"/>
  <c r="PX10" i="2" a="1"/>
  <c r="UR13" i="2" a="1"/>
  <c r="ZC12" i="2" a="1"/>
  <c r="JR12" i="2" a="1"/>
  <c r="CO12" i="2" a="1"/>
  <c r="JR10" i="2" a="1"/>
  <c r="LZ13" i="2" a="1"/>
  <c r="XM12" i="2" a="1"/>
  <c r="TV12" i="2" a="1"/>
  <c r="XV10" i="2" a="1"/>
  <c r="KD11" i="2" a="1"/>
  <c r="VP13" i="2" a="1"/>
  <c r="JS13" i="2" a="1"/>
  <c r="XY10" i="2" a="1"/>
  <c r="ZS10" i="2" a="1"/>
  <c r="MS13" i="2" a="1"/>
  <c r="DT13" i="2" a="1"/>
  <c r="WE11" i="2" a="1"/>
  <c r="OS11" i="2" a="1"/>
  <c r="TS12" i="2" a="1"/>
  <c r="FY13" i="2" a="1"/>
  <c r="MD12" i="2" a="1"/>
  <c r="IM11" i="2" a="1"/>
  <c r="SV11" i="2" a="1"/>
  <c r="IN13" i="2" a="1"/>
  <c r="QV12" i="2" a="1"/>
  <c r="VE12" i="2" a="1"/>
  <c r="ZH11" i="2" a="1"/>
  <c r="SB10" i="2" a="1"/>
  <c r="BI12" i="2" a="1"/>
  <c r="OL11" i="2" a="1"/>
  <c r="NM13" i="2" a="1"/>
  <c r="HB12" i="2" a="1"/>
  <c r="YA10" i="2" a="1"/>
  <c r="KJ10" i="2" a="1"/>
  <c r="PP11" i="2" a="1"/>
  <c r="MH11" i="2" a="1"/>
  <c r="TY11" i="2" a="1"/>
  <c r="KQ11" i="2" a="1"/>
  <c r="JU10" i="2" a="1"/>
  <c r="Y10" i="2" a="1"/>
  <c r="BA10" i="2" a="1"/>
  <c r="CF11" i="2" a="1"/>
  <c r="NQ10" i="2" a="1"/>
  <c r="NI11" i="2" a="1"/>
  <c r="O13" i="2" a="1"/>
  <c r="OK11" i="2" a="1"/>
  <c r="FA13" i="2" a="1"/>
  <c r="OF10" i="2" a="1"/>
  <c r="DT11" i="2" a="1"/>
  <c r="XW11" i="2" a="1"/>
  <c r="CX11" i="2" a="1"/>
  <c r="PG11" i="2" a="1"/>
  <c r="UU10" i="2" a="1"/>
  <c r="RQ11" i="2" a="1"/>
  <c r="SH10" i="2" a="1"/>
  <c r="OJ10" i="2" a="1"/>
  <c r="WD10" i="2" a="1"/>
  <c r="EU10" i="2" a="1"/>
  <c r="EV10" i="2" a="1"/>
  <c r="QV10" i="2" a="1"/>
  <c r="VI11" i="2" a="1"/>
  <c r="IR12" i="2" a="1"/>
  <c r="BY10" i="2" a="1"/>
  <c r="ID12" i="2" a="1"/>
  <c r="ZD11" i="2" a="1"/>
  <c r="PT11" i="2" a="1"/>
  <c r="FU12" i="2" a="1"/>
  <c r="GE11" i="2" a="1"/>
  <c r="KA11" i="2" a="1"/>
  <c r="EK10" i="2" a="1"/>
  <c r="BK10" i="2" a="1"/>
  <c r="UX10" i="2" a="1"/>
  <c r="MZ12" i="2" a="1"/>
  <c r="BA11" i="2" a="1"/>
  <c r="ZZ10" i="2" a="1"/>
  <c r="LP12" i="2" a="1"/>
  <c r="GU10" i="2" a="1"/>
  <c r="SU10" i="2" a="1"/>
  <c r="R10" i="2" a="1"/>
  <c r="IB11" i="2" a="1"/>
  <c r="TU12" i="2" a="1"/>
  <c r="ZK12" i="2" a="1"/>
  <c r="MF12" i="2" a="1"/>
  <c r="VP12" i="2" a="1"/>
  <c r="AK10" i="2" a="1"/>
  <c r="VT12" i="2" a="1"/>
  <c r="FD12" i="2" a="1"/>
  <c r="YE11" i="2" a="1"/>
  <c r="VX13" i="2" a="1"/>
  <c r="TA13" i="2" a="1"/>
  <c r="DM13" i="2" a="1"/>
  <c r="UB12" i="2" a="1"/>
  <c r="PC11" i="2" a="1"/>
  <c r="TG10" i="2" a="1"/>
  <c r="OA13" i="2" a="1"/>
  <c r="RV12" i="2" a="1"/>
  <c r="UN11" i="2" a="1"/>
  <c r="TE11" i="2" a="1"/>
  <c r="CX13" i="2" a="1"/>
  <c r="BV13" i="2" a="1"/>
  <c r="DC12" i="2" a="1"/>
  <c r="TQ12" i="2" a="1"/>
  <c r="JL11" i="2" a="1"/>
  <c r="FE13" i="2" a="1"/>
  <c r="RP13" i="2" a="1"/>
  <c r="KL12" i="2" a="1"/>
  <c r="TK13" i="2" a="1"/>
  <c r="JX13" i="2" a="1"/>
  <c r="JK13" i="2" a="1"/>
  <c r="FG13" i="2" a="1"/>
  <c r="OS12" i="2" a="1"/>
  <c r="TW12" i="2" a="1"/>
  <c r="YB13" i="2" a="1"/>
  <c r="HX12" i="2" a="1"/>
  <c r="NR11" i="2" a="1"/>
  <c r="MD10" i="2" a="1"/>
  <c r="QX13" i="2" a="1"/>
  <c r="SY12" i="2" a="1"/>
  <c r="CX12" i="2" a="1"/>
  <c r="TJ11" i="2" a="1"/>
  <c r="DK10" i="2" a="1"/>
  <c r="BC13" i="2" a="1"/>
  <c r="QL12" i="2" a="1"/>
  <c r="DL12" i="2" a="1"/>
  <c r="TD10" i="2" a="1"/>
  <c r="XX13" i="2" a="1"/>
  <c r="HC13" i="2" a="1"/>
  <c r="TA12" i="2" a="1"/>
  <c r="ZE12" i="2" a="1"/>
  <c r="RF10" i="2" a="1"/>
  <c r="VB13" i="2" a="1"/>
  <c r="JE13" i="2" a="1"/>
  <c r="OQ11" i="2" a="1"/>
  <c r="DY11" i="2" a="1"/>
  <c r="UT11" i="2" a="1"/>
  <c r="XU12" i="2" a="1"/>
  <c r="FB12" i="2" a="1"/>
  <c r="AY11" i="2" a="1"/>
  <c r="GI11" i="2" a="1"/>
  <c r="WF13" i="2" a="1"/>
  <c r="N13" i="2" a="1"/>
  <c r="JF12" i="2" a="1"/>
  <c r="PN11" i="2" a="1"/>
  <c r="OH10" i="2" a="1"/>
  <c r="OP11" i="2" a="1"/>
  <c r="RD12" i="2" a="1"/>
  <c r="NS11" i="2" a="1"/>
  <c r="GJ11" i="2" a="1"/>
  <c r="GK12" i="2" a="1"/>
  <c r="SH11" i="2" a="1"/>
  <c r="VG10" i="2" a="1"/>
  <c r="AI12" i="2" a="1"/>
  <c r="QH13" i="2" a="1"/>
  <c r="YE10" i="2" a="1"/>
  <c r="XP12" i="2" a="1"/>
  <c r="KT11" i="2" a="1"/>
  <c r="GV10" i="2" a="1"/>
  <c r="JT13" i="2" a="1"/>
  <c r="FC10" i="2" a="1"/>
  <c r="OY11" i="2" a="1"/>
  <c r="YT11" i="2" a="1"/>
  <c r="AX11" i="2" a="1"/>
  <c r="KR11" i="2" a="1"/>
  <c r="CN11" i="2" a="1"/>
  <c r="KK10" i="2" a="1"/>
  <c r="HD11" i="2" a="1"/>
  <c r="EA10" i="2" a="1"/>
  <c r="AP11" i="2" a="1"/>
  <c r="MP10" i="2" a="1"/>
  <c r="IR11" i="2" a="1"/>
  <c r="HR10" i="2" a="1"/>
  <c r="UE12" i="2" a="1"/>
  <c r="XE11" i="2" a="1"/>
  <c r="T11" i="2" a="1"/>
  <c r="QJ10" i="2" a="1"/>
  <c r="TX11" i="2" a="1"/>
  <c r="WS12" i="2" a="1"/>
  <c r="MR11" i="2" a="1"/>
  <c r="ZJ12" i="2" a="1"/>
  <c r="JN10" i="2" a="1"/>
  <c r="QG10" i="2" a="1"/>
  <c r="MN10" i="2" a="1"/>
  <c r="UU11" i="2" a="1"/>
  <c r="PW11" i="2" a="1"/>
  <c r="KP10" i="2" a="1"/>
  <c r="T12" i="2" a="1"/>
  <c r="NG11" i="2" a="1"/>
  <c r="MI10" i="2" a="1"/>
  <c r="YI10" i="2" a="1"/>
  <c r="QK10" i="2" a="1"/>
  <c r="RD10" i="2" a="1"/>
  <c r="JP11" i="2" a="1"/>
  <c r="VQ11" i="2" a="1"/>
  <c r="YI11" i="2" a="1"/>
  <c r="EX12" i="2" a="1"/>
  <c r="LY10" i="2" a="1"/>
  <c r="RC10" i="2" a="1"/>
  <c r="OO11" i="2" a="1"/>
  <c r="PA10" i="2" a="1"/>
  <c r="IA10" i="2" a="1"/>
  <c r="LV10" i="2" a="1"/>
  <c r="I12" i="2" a="1"/>
  <c r="GV11" i="2" a="1"/>
  <c r="FZ13" i="2" a="1"/>
  <c r="NE11" i="2" a="1"/>
  <c r="DA11" i="2" a="1"/>
  <c r="SB11" i="2" a="1"/>
  <c r="VS12" i="2" a="1"/>
  <c r="DO12" i="2" a="1"/>
  <c r="M11" i="2" a="1"/>
  <c r="ET11" i="2" a="1"/>
  <c r="HS13" i="2" a="1"/>
  <c r="WQ12" i="2" a="1"/>
  <c r="KT12" i="2" a="1"/>
  <c r="RK12" i="2" a="1"/>
  <c r="W10" i="2" a="1"/>
  <c r="ZK13" i="2" a="1"/>
  <c r="EP12" i="2" a="1"/>
  <c r="WS11" i="2" a="1"/>
  <c r="PP13" i="2" a="1"/>
  <c r="OS13" i="2" a="1"/>
  <c r="PF12" i="2" a="1"/>
  <c r="FW12" i="2" a="1"/>
  <c r="GD11" i="2" a="1"/>
  <c r="IZ10" i="2" a="1"/>
  <c r="BI13" i="2" a="1"/>
  <c r="LS12" i="2" a="1"/>
  <c r="WY12" i="2" a="1"/>
  <c r="HZ11" i="2" a="1"/>
  <c r="VS13" i="2" a="1"/>
  <c r="PY13" i="2" a="1"/>
  <c r="NB13" i="2" a="1"/>
  <c r="XD11" i="2" a="1"/>
  <c r="ZI10" i="2" a="1"/>
  <c r="VA13" i="2" a="1"/>
  <c r="WL12" i="2" a="1"/>
  <c r="D12" i="2" a="1"/>
  <c r="AP12" i="2" a="1"/>
  <c r="FP13" i="2" a="1"/>
  <c r="OG13" i="2" a="1"/>
  <c r="NS12" i="2" a="1"/>
  <c r="XO11" i="2" a="1"/>
  <c r="TV11" i="2" a="1"/>
  <c r="LQ13" i="2" a="1"/>
  <c r="DP12" i="2" a="1"/>
  <c r="XI12" i="2" a="1"/>
  <c r="HV10" i="2" a="1"/>
  <c r="MP13" i="2" a="1"/>
  <c r="OQ12" i="2" a="1"/>
  <c r="WS13" i="2" a="1"/>
  <c r="DJ13" i="2" a="1"/>
  <c r="YO13" i="2" a="1"/>
  <c r="XR12" i="2" a="1"/>
  <c r="KP12" i="2" a="1"/>
  <c r="SX11" i="2" a="1"/>
  <c r="OV10" i="2" a="1"/>
  <c r="TP13" i="2" a="1"/>
  <c r="VZ12" i="2" a="1"/>
  <c r="HU12" i="2" a="1"/>
  <c r="Z12" i="2" a="1"/>
  <c r="GY10" i="2" a="1"/>
  <c r="IP13" i="2" a="1"/>
  <c r="RB13" i="2" a="1"/>
  <c r="P12" i="2" a="1"/>
  <c r="HX11" i="2" a="1"/>
  <c r="GT10" i="2" a="1"/>
  <c r="BX11" i="2" a="1"/>
  <c r="TG11" i="2" a="1"/>
  <c r="XE10" i="2" a="1"/>
  <c r="RQ10" i="2" a="1"/>
  <c r="BU11" i="2" a="1"/>
  <c r="MB10" i="2" a="1"/>
  <c r="MA10" i="2" a="1"/>
  <c r="RY10" i="2" a="1"/>
  <c r="SN11" i="2" a="1"/>
  <c r="PD10" i="2" a="1"/>
  <c r="LV11" i="2" a="1"/>
  <c r="WL10" i="2" a="1"/>
  <c r="VT10" i="2" a="1"/>
  <c r="ZC10" i="2" a="1"/>
  <c r="EU11" i="2" a="1"/>
  <c r="C13" i="2" a="1"/>
  <c r="NN11" i="2" a="1"/>
  <c r="MH10" i="2" a="1"/>
  <c r="WV10" i="2" a="1"/>
  <c r="AB10" i="2" a="1"/>
  <c r="ZE11" i="2" a="1"/>
  <c r="GY11" i="2" a="1"/>
  <c r="M10" i="2" a="1"/>
  <c r="BY11" i="2" a="1"/>
  <c r="T10" i="2" a="1"/>
  <c r="WS10" i="2" a="1"/>
  <c r="SB12" i="2" a="1"/>
  <c r="JM11" i="2" a="1"/>
  <c r="FD10" i="2" a="1"/>
  <c r="VR12" i="2" a="1"/>
  <c r="KV12" i="2" a="1"/>
  <c r="DZ10" i="2" a="1"/>
  <c r="XQ11" i="2" a="1"/>
  <c r="ZK10" i="2" a="1"/>
  <c r="JH11" i="2" a="1"/>
  <c r="VR10" i="2" a="1"/>
  <c r="DP11" i="2" a="1"/>
  <c r="RX10" i="2" a="1"/>
  <c r="HL11" i="2" a="1"/>
  <c r="KS11" i="2" a="1"/>
  <c r="CE10" i="2" a="1"/>
  <c r="SE11" i="2" a="1"/>
  <c r="GR10" i="2" a="1"/>
  <c r="DW10" i="2" a="1"/>
  <c r="K11" i="2" a="1"/>
  <c r="XU13" i="2" a="1"/>
  <c r="IO10" i="2" a="1"/>
  <c r="NI10" i="2" a="1"/>
  <c r="OR10" i="2" a="1"/>
  <c r="OD10" i="2" a="1"/>
  <c r="VW11" i="2" a="1"/>
  <c r="JD11" i="2" a="1"/>
  <c r="RS12" i="2" a="1"/>
  <c r="QE13" i="2" a="1"/>
  <c r="EA13" i="2" a="1"/>
  <c r="KM11" i="2" a="1"/>
  <c r="NE12" i="2" a="1"/>
  <c r="KC13" i="2" a="1"/>
  <c r="QA11" i="2" a="1"/>
  <c r="AM11" i="2" a="1"/>
  <c r="ZJ11" i="2" a="1"/>
  <c r="QJ12" i="2" a="1"/>
  <c r="KD13" i="2" a="1"/>
  <c r="HM11" i="2" a="1"/>
  <c r="BS12" i="2" a="1"/>
  <c r="BE13" i="2" a="1"/>
  <c r="IE13" i="2" a="1"/>
  <c r="QC13" i="2" a="1"/>
  <c r="IG12" i="2" a="1"/>
  <c r="AQ12" i="2" a="1"/>
  <c r="WK13" i="2" a="1"/>
  <c r="FY11" i="2" a="1"/>
  <c r="SS10" i="2" a="1"/>
  <c r="XQ10" i="2" a="1"/>
  <c r="LC11" i="2" a="1"/>
  <c r="HQ10" i="2" a="1"/>
  <c r="KY11" i="2" a="1"/>
  <c r="QP12" i="2" a="1"/>
  <c r="EA11" i="2" a="1"/>
  <c r="RX13" i="2" a="1"/>
  <c r="TC12" i="2" a="1"/>
  <c r="LK11" i="2" a="1"/>
  <c r="SR10" i="2" a="1"/>
  <c r="TE12" i="2" a="1"/>
  <c r="MZ10" i="2" a="1"/>
  <c r="UE10" i="2" a="1"/>
  <c r="VQ10" i="2" a="1"/>
  <c r="UC10" i="2" a="1"/>
  <c r="D10" i="2" a="1"/>
  <c r="KZ10" i="2" a="1"/>
  <c r="Q11" i="2" a="1"/>
  <c r="VM10" i="2" a="1"/>
  <c r="MO11" i="2" a="1"/>
  <c r="NO12" i="2" a="1"/>
  <c r="YN10" i="2" a="1"/>
  <c r="HL10" i="2" a="1"/>
  <c r="VB10" i="2" a="1"/>
  <c r="KC10" i="2" a="1"/>
  <c r="ZX10" i="2" a="1"/>
  <c r="CR10" i="2" a="1"/>
  <c r="RG11" i="2" a="1"/>
  <c r="DS10" i="2" a="1"/>
  <c r="UT13" i="2" a="1"/>
  <c r="DT10" i="2" a="1"/>
  <c r="IV10" i="2" a="1"/>
  <c r="JN11" i="2" a="1"/>
  <c r="OD12" i="2" a="1"/>
  <c r="IC12" i="2" a="1"/>
  <c r="IM10" i="2" a="1"/>
  <c r="BV11" i="2" a="1"/>
  <c r="CV10" i="2" a="1"/>
  <c r="HC10" i="2" a="1"/>
  <c r="MF10" i="2" a="1"/>
  <c r="ZP10" i="2" a="1"/>
  <c r="LZ12" i="2" a="1"/>
  <c r="YU11" i="2" a="1"/>
  <c r="HY13" i="2" a="1"/>
  <c r="MV12" i="2" a="1"/>
  <c r="ZM11" i="2" a="1"/>
  <c r="XT11" i="2" a="1"/>
  <c r="IL11" i="2" a="1"/>
  <c r="CW11" i="2" a="1"/>
  <c r="VC12" i="2" a="1"/>
  <c r="AN12" i="2" a="1"/>
  <c r="VH10" i="2" a="1"/>
  <c r="FX12" i="2" a="1"/>
  <c r="LL13" i="2" a="1"/>
  <c r="ZN13" i="2" a="1"/>
  <c r="DQ12" i="2" a="1"/>
  <c r="RV11" i="2" a="1"/>
  <c r="HO12" i="2" a="1"/>
  <c r="GJ13" i="2" a="1"/>
  <c r="QD10" i="2" a="1"/>
  <c r="TT11" i="2" a="1"/>
  <c r="BE12" i="2" a="1"/>
  <c r="Z13" i="2" a="1"/>
  <c r="IO13" i="2" a="1"/>
  <c r="RC11" i="2" a="1"/>
  <c r="LB11" i="2" a="1"/>
  <c r="ID13" i="2" a="1"/>
  <c r="OW10" i="2" a="1"/>
  <c r="EO10" i="2" a="1"/>
  <c r="TW11" i="2" a="1"/>
  <c r="UK10" i="2" a="1"/>
  <c r="QF10" i="2" a="1"/>
  <c r="NW12" i="2" a="1"/>
  <c r="UJ11" i="2" a="1"/>
  <c r="FZ10" i="2" a="1"/>
  <c r="QF12" i="2" a="1"/>
  <c r="HG11" i="2" a="1"/>
  <c r="LI12" i="2" a="1"/>
  <c r="SK10" i="2" a="1"/>
  <c r="RT11" i="2" a="1"/>
  <c r="BR11" i="2" a="1"/>
  <c r="FR13" i="2" a="1"/>
  <c r="NB10" i="2" a="1"/>
  <c r="CY12" i="2" a="1"/>
  <c r="GN12" i="2" a="1"/>
  <c r="GZ11" i="2" a="1"/>
  <c r="DU12" i="2" a="1"/>
  <c r="OC12" i="2" a="1"/>
  <c r="WQ10" i="2" a="1"/>
  <c r="AV10" i="2" a="1"/>
  <c r="PB10" i="2" a="1"/>
  <c r="CJ12" i="2" a="1"/>
  <c r="JC11" i="2" a="1"/>
  <c r="NW11" i="2" a="1"/>
  <c r="XH12" i="2" a="1"/>
  <c r="BP12" i="2" a="1"/>
  <c r="EN11" i="2" a="1"/>
  <c r="EI11" i="2" a="1"/>
  <c r="EG12" i="2" a="1"/>
  <c r="GZ10" i="2" a="1"/>
  <c r="IH10" i="2" a="1"/>
  <c r="EX10" i="2" a="1"/>
  <c r="DH10" i="2" a="1"/>
  <c r="LS11" i="2" a="1"/>
  <c r="EV13" i="2" a="1"/>
  <c r="FG12" i="2" a="1"/>
  <c r="RN13" i="2" a="1"/>
  <c r="BU12" i="2" a="1"/>
  <c r="LY11" i="2" a="1"/>
  <c r="NL12" i="2" a="1"/>
  <c r="WE10" i="2" a="1"/>
  <c r="HP11" i="2" a="1"/>
  <c r="DV11" i="2" a="1"/>
  <c r="GW11" i="2" a="1"/>
  <c r="ZY10" i="2" a="1"/>
  <c r="PH10" i="2" a="1"/>
  <c r="WL13" i="2" a="1"/>
  <c r="TK12" i="2" a="1"/>
  <c r="CS11" i="2" a="1"/>
  <c r="CM12" i="2" a="1"/>
  <c r="GB10" i="2" a="1"/>
  <c r="CV11" i="2" a="1"/>
  <c r="QI10" i="2" a="1"/>
  <c r="PS10" i="2" a="1"/>
  <c r="VD11" i="2" a="1"/>
  <c r="EK11" i="2" a="1"/>
  <c r="OH13" i="2" a="1"/>
  <c r="V10" i="2" a="1"/>
  <c r="RD13" i="2" a="1"/>
  <c r="XC13" i="2" a="1"/>
  <c r="IW10" i="2" a="1"/>
  <c r="SL11" i="2" a="1"/>
  <c r="IB10" i="2" a="1"/>
  <c r="XJ10" i="2" a="1"/>
  <c r="CS10" i="2" a="1"/>
  <c r="P13" i="2" a="1"/>
  <c r="ZG11" i="2" a="1"/>
  <c r="FX11" i="2" a="1"/>
  <c r="NK11" i="2" a="1"/>
  <c r="AD11" i="2" a="1"/>
  <c r="IK10" i="2" a="1"/>
  <c r="RM10" i="2" a="1"/>
  <c r="WK11" i="2" a="1"/>
  <c r="ZU10" i="2" a="1"/>
  <c r="LF13" i="2" a="1"/>
  <c r="QM12" i="2" a="1"/>
  <c r="LI10" i="2" a="1"/>
  <c r="IA13" i="2" a="1"/>
  <c r="MR12" i="2" a="1"/>
  <c r="OT11" i="2" a="1"/>
  <c r="GC10" i="2" a="1"/>
  <c r="TR11" i="2" a="1"/>
  <c r="YF13" i="2" a="1"/>
  <c r="JH12" i="2" a="1"/>
  <c r="KL10" i="2" a="1"/>
  <c r="RA13" i="2" a="1"/>
  <c r="JZ13" i="2" a="1"/>
  <c r="NT10" i="2" a="1"/>
  <c r="NV11" i="2" a="1"/>
  <c r="EH13" i="2" a="1"/>
  <c r="YS12" i="2" a="1"/>
  <c r="DN11" i="2" a="1"/>
  <c r="MT11" i="2" a="1"/>
  <c r="RH12" i="2" a="1"/>
  <c r="ZD12" i="2" a="1"/>
  <c r="CH10" i="2" a="1"/>
  <c r="HK13" i="2" a="1"/>
  <c r="MS12" i="2" a="1"/>
  <c r="HC12" i="2" a="1"/>
  <c r="YD13" i="2" a="1"/>
  <c r="CP10" i="2" a="1"/>
  <c r="EM12" i="2" a="1"/>
  <c r="XV12" i="2" a="1"/>
  <c r="GH10" i="2" a="1"/>
  <c r="J11" i="2" a="1"/>
  <c r="GX11" i="2" a="1"/>
  <c r="SD10" i="2" a="1"/>
  <c r="LU10" i="2" a="1"/>
  <c r="OY10" i="2" a="1"/>
  <c r="BY12" i="2" a="1"/>
  <c r="RA11" i="2" a="1"/>
  <c r="JR11" i="2" a="1"/>
  <c r="GQ10" i="2" a="1"/>
  <c r="HV11" i="2" a="1"/>
  <c r="XH11" i="2" a="1"/>
  <c r="XT12" i="2" a="1"/>
  <c r="ED13" i="2" a="1"/>
  <c r="U12" i="2" a="1"/>
  <c r="SG12" i="2" a="1"/>
  <c r="NN10" i="2" a="1"/>
  <c r="XC10" i="2" a="1"/>
  <c r="YW10" i="2" a="1"/>
  <c r="NW10" i="2" a="1"/>
  <c r="VL10" i="2" a="1"/>
  <c r="WW11" i="2" a="1"/>
  <c r="IB13" i="2" a="1"/>
  <c r="FV10" i="2" a="1"/>
  <c r="DF11" i="2" a="1"/>
  <c r="EI10" i="2" a="1"/>
  <c r="KW10" i="2" a="1"/>
  <c r="XP10" i="2" a="1"/>
  <c r="FO10" i="2" a="1"/>
  <c r="MW11" i="2" a="1"/>
  <c r="TD11" i="2" a="1"/>
  <c r="ZN11" i="2" a="1"/>
  <c r="LL11" i="2" a="1"/>
  <c r="SO10" i="2" a="1"/>
  <c r="JH10" i="2" a="1"/>
  <c r="ED11" i="2" a="1"/>
  <c r="EM11" i="2" a="1"/>
  <c r="AF12" i="2" a="1"/>
  <c r="VY13" i="2" a="1"/>
  <c r="HU10" i="2" a="1"/>
  <c r="QY10" i="2" a="1"/>
  <c r="AJ12" i="2" a="1"/>
  <c r="FI11" i="2" a="1"/>
  <c r="RW10" i="2" a="1"/>
  <c r="LH13" i="2" a="1"/>
  <c r="AE12" i="2" a="1"/>
  <c r="VD13" i="2" a="1"/>
  <c r="HO13" i="2" a="1"/>
  <c r="JZ10" i="2" a="1"/>
  <c r="F11" i="2" a="1"/>
  <c r="SQ12" i="2" a="1"/>
  <c r="NH13" i="2" a="1"/>
  <c r="UZ10" i="2" a="1"/>
  <c r="YD10" i="2" a="1"/>
  <c r="IF12" i="2" a="1"/>
  <c r="AP13" i="2" a="1"/>
  <c r="DP10" i="2" a="1"/>
  <c r="QR11" i="2" a="1"/>
  <c r="UM13" i="2" a="1"/>
  <c r="FF13" i="2" a="1"/>
  <c r="UJ13" i="2" a="1"/>
  <c r="EH12" i="2" a="1"/>
  <c r="XK11" i="2" a="1"/>
  <c r="QR12" i="2" a="1"/>
  <c r="CB10" i="2" a="1"/>
  <c r="JV12" i="2" a="1"/>
  <c r="TP10" i="2" a="1"/>
  <c r="BJ12" i="2" a="1"/>
  <c r="AH10" i="2" a="1"/>
  <c r="KB11" i="2" a="1"/>
  <c r="QC10" i="2" a="1"/>
  <c r="NZ11" i="2" a="1"/>
  <c r="RZ12" i="2" a="1"/>
  <c r="MX11" i="2" a="1"/>
  <c r="WH10" i="2" a="1"/>
  <c r="PQ11" i="2" a="1"/>
  <c r="V11" i="2" a="1"/>
  <c r="KY10" i="2" a="1"/>
  <c r="DL11" i="2" a="1"/>
  <c r="WZ11" i="2" a="1"/>
  <c r="GS10" i="2" a="1"/>
  <c r="EJ10" i="2" a="1"/>
  <c r="GW10" i="2" a="1"/>
  <c r="RK10" i="2" a="1"/>
  <c r="LA10" i="2" a="1"/>
  <c r="AA10" i="2" a="1"/>
  <c r="XA10" i="2" a="1"/>
  <c r="OP10" i="2" a="1"/>
  <c r="NH10" i="2" a="1"/>
  <c r="IU11" i="2" a="1"/>
  <c r="IU10" i="2" a="1"/>
  <c r="BA12" i="2" a="1"/>
  <c r="AF10" i="2" a="1"/>
  <c r="GK10" i="2" a="1"/>
  <c r="PK11" i="2" a="1"/>
  <c r="FK11" i="2" a="1"/>
  <c r="FJ10" i="2" a="1"/>
  <c r="LZ10" i="2" a="1"/>
  <c r="KW13" i="2" a="1"/>
  <c r="WH13" i="2" a="1"/>
  <c r="RE10" i="2" a="1"/>
  <c r="JC13" i="2" a="1"/>
  <c r="UP12" i="2" a="1"/>
  <c r="JG10" i="2" a="1"/>
  <c r="HS10" i="2" a="1"/>
  <c r="YQ11" i="2" a="1"/>
  <c r="LJ10" i="2" a="1"/>
  <c r="DK11" i="2" a="1"/>
  <c r="NP11" i="2" a="1"/>
  <c r="UB10" i="2" a="1"/>
  <c r="FF10" i="2" a="1"/>
  <c r="SN13" i="2" a="1"/>
  <c r="WT13" i="2" a="1"/>
  <c r="IR13" i="2" a="1"/>
  <c r="VT11" i="2" a="1"/>
  <c r="VL11" i="2" a="1"/>
  <c r="AL11" i="2" a="1"/>
  <c r="VY10" i="2" a="1"/>
  <c r="VL12" i="2" a="1"/>
  <c r="Y12" i="2" a="1"/>
  <c r="IC11" i="2" a="1"/>
  <c r="MB11" i="2" a="1"/>
  <c r="JN12" i="2" a="1"/>
  <c r="SU12" i="2" a="1"/>
  <c r="WV11" i="2" a="1"/>
  <c r="UW10" i="2" a="1"/>
  <c r="ZM10" i="2" a="1"/>
  <c r="YU10" i="2" a="1"/>
  <c r="OU10" i="2" a="1"/>
  <c r="FL10" i="2" a="1"/>
  <c r="SA10" i="2" a="1"/>
  <c r="FT12" i="2" a="1"/>
  <c r="PH12" i="2" a="1"/>
  <c r="R13" i="2" a="1"/>
  <c r="UG10" i="2" a="1"/>
  <c r="XB10" i="2" a="1"/>
  <c r="NY10" i="2" a="1"/>
  <c r="UU12" i="2" a="1"/>
  <c r="YR11" i="2" a="1"/>
  <c r="EQ10" i="2" a="1"/>
  <c r="DO10" i="2" a="1"/>
  <c r="WF12" i="2" a="1"/>
  <c r="AO12" i="2" a="1"/>
  <c r="PW12" i="2" a="1"/>
  <c r="NP10" i="2" a="1"/>
  <c r="FI12" i="2" a="1"/>
  <c r="HT10" i="2" a="1"/>
  <c r="HB10" i="2" a="1"/>
  <c r="ID10" i="2" a="1"/>
  <c r="MM10" i="2" a="1"/>
  <c r="FD13" i="2" a="1"/>
  <c r="WP12" i="2" a="1"/>
  <c r="GR12" i="2" a="1"/>
  <c r="LD12" i="2" a="1"/>
  <c r="YA12" i="2" a="1"/>
  <c r="YT13" i="2" a="1"/>
  <c r="SF13" i="2" a="1"/>
  <c r="UY11" i="2" a="1"/>
  <c r="TB11" i="2" a="1"/>
  <c r="EJ13" i="2" a="1"/>
  <c r="EF13" i="2" a="1"/>
  <c r="G11" i="2" a="1"/>
  <c r="JQ12" i="2" a="1"/>
  <c r="ON12" i="2" a="1"/>
  <c r="SD12" i="2" a="1"/>
  <c r="CT11" i="2" a="1"/>
  <c r="SI10" i="2" a="1"/>
  <c r="HM12" i="2" a="1"/>
  <c r="GP11" i="2" a="1"/>
  <c r="XF10" i="2" a="1"/>
  <c r="WO11" i="2" a="1"/>
  <c r="FS11" i="2" a="1"/>
  <c r="HH11" i="2" a="1"/>
  <c r="VU10" i="2" a="1"/>
  <c r="EI12" i="2" a="1"/>
  <c r="SY11" i="2" a="1"/>
  <c r="KX11" i="2" a="1"/>
  <c r="HW10" i="2" a="1"/>
  <c r="NS10" i="2" a="1"/>
  <c r="AW10" i="2" a="1"/>
  <c r="FB11" i="2" a="1"/>
  <c r="IG10" i="2" a="1"/>
  <c r="DJ11" i="2" a="1"/>
  <c r="JA11" i="2" a="1"/>
  <c r="SY10" i="2" a="1"/>
  <c r="JC12" i="2" a="1"/>
  <c r="KH10" i="2" a="1"/>
  <c r="DE10" i="2" a="1"/>
  <c r="LQ10" i="2" a="1"/>
  <c r="UZ11" i="2" a="1"/>
  <c r="NA10" i="2" a="1"/>
  <c r="BR10" i="2" a="1"/>
  <c r="PH11" i="2" a="1"/>
  <c r="KZ12" i="2" a="1"/>
  <c r="PF10" i="2" a="1"/>
  <c r="LE10" i="2" a="1"/>
  <c r="TB10" i="2" a="1"/>
  <c r="VW10" i="2" a="1"/>
  <c r="DG10" i="2" a="1"/>
  <c r="XT10" i="2" a="1"/>
  <c r="CO11" i="2" a="1"/>
  <c r="VB12" i="2" a="1"/>
  <c r="FP11" i="2" a="1"/>
  <c r="OD13" i="2" a="1"/>
  <c r="XQ12" i="2" a="1"/>
  <c r="AH13" i="2" a="1"/>
  <c r="EH10" i="2" a="1"/>
  <c r="JD10" i="2" a="1"/>
  <c r="IZ11" i="2" a="1"/>
  <c r="DD12" i="2" a="1"/>
  <c r="UG12" i="2" a="1"/>
  <c r="WH11" i="2" a="1"/>
  <c r="WG10" i="2" a="1"/>
  <c r="UR12" i="2" a="1"/>
  <c r="YR13" i="2" a="1"/>
  <c r="EA12" i="2" a="1"/>
  <c r="LN11" i="2" a="1"/>
  <c r="EP11" i="2" a="1"/>
  <c r="IW11" i="2" a="1"/>
  <c r="IE10" i="2" a="1"/>
  <c r="PW10" i="2" a="1"/>
  <c r="RK11" i="2" a="1"/>
  <c r="NL10" i="2" a="1"/>
  <c r="BU13" i="2" a="1"/>
  <c r="NZ13" i="2" a="1"/>
  <c r="CZ13" i="2" a="1"/>
  <c r="CL11" i="2" a="1"/>
  <c r="DE12" i="2" a="1"/>
  <c r="RL10" i="2" a="1"/>
  <c r="JB10" i="2" a="1"/>
  <c r="IT10" i="2" a="1"/>
  <c r="FT11" i="2" a="1"/>
  <c r="HD10" i="2" a="1"/>
  <c r="NJ10" i="2" a="1"/>
  <c r="FA10" i="2" a="1"/>
  <c r="GL12" i="2" a="1"/>
  <c r="QB12" i="2" a="1"/>
  <c r="PO13" i="2" a="1"/>
  <c r="EN12" i="2" a="1"/>
  <c r="PB12" i="2" a="1"/>
  <c r="VM11" i="2" a="1"/>
  <c r="HM10" i="2" a="1"/>
  <c r="FQ10" i="2" a="1"/>
  <c r="ND12" i="2" a="1"/>
  <c r="CQ13" i="2" a="1"/>
  <c r="HA12" i="2" a="1"/>
  <c r="OL10" i="2" a="1"/>
  <c r="PA12" i="2" a="1"/>
  <c r="LR10" i="2" a="1"/>
  <c r="OT10" i="2" a="1"/>
  <c r="MM11" i="2" a="1"/>
  <c r="BB10" i="2" a="1"/>
  <c r="CC10" i="2" a="1"/>
  <c r="UN10" i="2" a="1"/>
  <c r="AM10" i="2" a="1"/>
  <c r="HE12" i="2" a="1"/>
  <c r="RM13" i="2" a="1"/>
  <c r="FA11" i="2" a="1"/>
  <c r="YN11" i="2" a="1"/>
  <c r="J12" i="2" a="1"/>
  <c r="LV13" i="2" a="1"/>
  <c r="KR13" i="2" a="1"/>
  <c r="JG11" i="2" a="1"/>
  <c r="EO12" i="2" a="1"/>
  <c r="QE12" i="2" a="1"/>
  <c r="KG13" i="2" a="1"/>
  <c r="TX12" i="2" a="1"/>
  <c r="NM12" i="2" a="1"/>
  <c r="KG12" i="2" a="1"/>
  <c r="ZR13" i="2" a="1"/>
  <c r="VZ10" i="2" a="1"/>
  <c r="KU10" i="2" a="1"/>
  <c r="PJ13" i="2" a="1"/>
  <c r="TN10" i="2" a="1"/>
  <c r="E10" i="2" a="1"/>
  <c r="CM10" i="2" a="1"/>
  <c r="RB10" i="2" a="1"/>
  <c r="IV11" i="2" a="1"/>
  <c r="EN10" i="2" a="1"/>
  <c r="PP10" i="2" a="1"/>
  <c r="PO10" i="2" a="1"/>
  <c r="CL10" i="2" a="1"/>
  <c r="TZ10" i="2" a="1"/>
  <c r="KM12" i="2" a="1"/>
  <c r="OG10" i="2" a="1"/>
  <c r="UP10" i="2" a="1"/>
  <c r="RP11" i="2" a="1"/>
  <c r="BQ10" i="2" a="1"/>
  <c r="BN12" i="2" a="1"/>
  <c r="TD12" i="2" a="1"/>
  <c r="DE11" i="2" a="1"/>
  <c r="BO12" i="2" a="1"/>
  <c r="HG10" i="2" a="1"/>
  <c r="I11" i="2" a="1"/>
  <c r="WU11" i="2" a="1"/>
  <c r="KD12" i="2" a="1"/>
  <c r="VB11" i="2" a="1"/>
  <c r="AX12" i="2" a="1"/>
  <c r="ML10" i="2" a="1"/>
  <c r="XH10" i="2" a="1"/>
  <c r="BP10" i="2" a="1"/>
  <c r="C12" i="2" a="1"/>
  <c r="BI11" i="2" a="1"/>
  <c r="FS10" i="2" a="1"/>
  <c r="OK10" i="2" a="1"/>
  <c r="Q12" i="2" a="1"/>
  <c r="DC11" i="2" a="1"/>
  <c r="QT11" i="2" a="1"/>
  <c r="YQ13" i="2" a="1"/>
  <c r="LU11" i="2" a="1"/>
  <c r="KW11" i="2" a="1"/>
  <c r="SA11" i="2" a="1"/>
  <c r="OR11" i="2" a="1"/>
  <c r="ZD10" i="2" a="1"/>
  <c r="BA13" i="2" a="1"/>
  <c r="DL10" i="2" a="1"/>
  <c r="GN11" i="2" a="1"/>
  <c r="AR12" i="2" a="1"/>
  <c r="DS11" i="2" a="1"/>
  <c r="IK12" i="2" a="1"/>
  <c r="KL11" i="2" a="1"/>
  <c r="EJ11" i="2" a="1"/>
  <c r="PD12" i="2" a="1"/>
  <c r="HL12" i="2" a="1"/>
  <c r="TN13" i="2" a="1"/>
  <c r="EW10" i="2" a="1"/>
  <c r="VD10" i="2" a="1"/>
  <c r="CP11" i="2" a="1"/>
  <c r="JS11" i="2" a="1"/>
  <c r="RR11" i="2" a="1"/>
  <c r="CD10" i="2" a="1"/>
  <c r="EH11" i="2" a="1"/>
  <c r="QL11" i="2" a="1"/>
  <c r="SC11" i="2" a="1"/>
  <c r="WW10" i="2" a="1"/>
  <c r="LJ12" i="2" a="1"/>
  <c r="ON11" i="2" a="1"/>
  <c r="SD11" i="2" a="1"/>
  <c r="AW11" i="2" a="1"/>
  <c r="AA11" i="2" a="1"/>
  <c r="KO11" i="2" a="1"/>
  <c r="LH11" i="2" a="1"/>
  <c r="AK11" i="2" a="1"/>
  <c r="ZV13" i="2" a="1"/>
  <c r="NJ13" i="2" a="1"/>
  <c r="RU13" i="2" a="1"/>
  <c r="NU12" i="2" a="1"/>
  <c r="AO11" i="2" a="1"/>
  <c r="HE11" i="2" a="1"/>
  <c r="JT10" i="2" a="1"/>
  <c r="XX10" i="2" a="1"/>
  <c r="UJ10" i="2" a="1"/>
  <c r="MX10" i="2" a="1"/>
  <c r="UD11" i="2" a="1"/>
  <c r="GG13" i="2" a="1"/>
  <c r="IA11" i="2" a="1"/>
  <c r="WN10" i="2" a="1"/>
  <c r="DR12" i="2" a="1"/>
  <c r="HO11" i="2" a="1"/>
  <c r="DD11" i="2" a="1"/>
  <c r="GI10" i="2" a="1"/>
  <c r="BF12" i="2" a="1"/>
  <c r="EF12" i="2" a="1"/>
  <c r="LO12" i="2" a="1"/>
  <c r="UO12" i="2" a="1"/>
  <c r="SO13" i="2" a="1"/>
  <c r="UT10" i="2" a="1"/>
  <c r="ND11" i="2" a="1"/>
  <c r="TZ13" i="2" a="1"/>
  <c r="YE12" i="2" a="1"/>
  <c r="MQ11" i="2" a="1"/>
  <c r="LZ11" i="2" a="1"/>
  <c r="LB13" i="2" a="1"/>
  <c r="XE12" i="2" a="1"/>
  <c r="FW10" i="2" a="1"/>
  <c r="PI12" i="2" a="1"/>
  <c r="CO13" i="2" a="1"/>
  <c r="GO12" i="2" a="1"/>
  <c r="EG13" i="2" a="1"/>
  <c r="YN12" i="2" a="1"/>
  <c r="CU10" i="2" a="1"/>
  <c r="EC11" i="2" a="1"/>
  <c r="SR11" i="2" a="1"/>
  <c r="JJ10" i="2" a="1"/>
  <c r="GE10" i="2" a="1"/>
  <c r="JI10" i="2" a="1"/>
  <c r="UO10" i="2" a="1"/>
  <c r="MG12" i="2" a="1"/>
  <c r="TJ10" i="2" a="1"/>
  <c r="VK10" i="2" a="1"/>
  <c r="DX11" i="2" a="1"/>
  <c r="AG11" i="2" a="1"/>
  <c r="PK10" i="2" a="1"/>
  <c r="GL10" i="2" a="1"/>
  <c r="PG10" i="2" a="1"/>
  <c r="SC10" i="2" a="1"/>
  <c r="FZ11" i="2" a="1"/>
  <c r="GB13" i="2" a="1"/>
  <c r="JC10" i="2" a="1"/>
  <c r="YJ11" i="2" a="1"/>
  <c r="CF12" i="2" a="1"/>
  <c r="BZ11" i="2" a="1"/>
  <c r="HR12" i="2" a="1"/>
  <c r="ZT11" i="2" a="1"/>
  <c r="FQ11" i="2" a="1"/>
  <c r="HK12" i="2" a="1"/>
  <c r="ZC11" i="2" a="1"/>
  <c r="GO11" i="2" a="1"/>
  <c r="EF11" i="2" a="1"/>
  <c r="ZB10" i="2" a="1"/>
  <c r="DW11" i="2" a="1"/>
  <c r="TZ11" i="2" a="1"/>
  <c r="LL10" i="2" a="1"/>
  <c r="SH13" i="2" a="1"/>
  <c r="JE11" i="2" a="1"/>
  <c r="YV13" i="2" a="1"/>
  <c r="EL11" i="2" a="1"/>
  <c r="UZ13" i="2" a="1"/>
  <c r="MQ10" i="2" a="1"/>
  <c r="WF11" i="2" a="1"/>
  <c r="NU13" i="2" a="1"/>
  <c r="JI11" i="2" a="1"/>
  <c r="BT11" i="2" a="1"/>
  <c r="GR11" i="2" a="1"/>
  <c r="YG10" i="2" a="1"/>
  <c r="QW11" i="2" a="1"/>
  <c r="UN12" i="2" a="1"/>
  <c r="QD13" i="2" a="1"/>
  <c r="DJ10" i="2" a="1"/>
  <c r="ZO10" i="2" a="1"/>
  <c r="QT12" i="2" a="1"/>
  <c r="KA13" i="2" a="1"/>
  <c r="ZF13" i="2" a="1"/>
  <c r="WZ10" i="2" a="1"/>
  <c r="IH12" i="2" a="1"/>
  <c r="ZX12" i="2" a="1"/>
  <c r="VK13" i="2" a="1"/>
  <c r="OH11" i="2" a="1"/>
  <c r="RE11" i="2" a="1"/>
  <c r="DO13" i="2" a="1"/>
  <c r="EQ13" i="2" a="1"/>
  <c r="YL11" i="2" a="1"/>
  <c r="OZ10" i="2" a="1"/>
  <c r="PY10" i="2" a="1"/>
  <c r="LH10" i="2" a="1"/>
  <c r="QK11" i="2" a="1"/>
  <c r="TV10" i="2" a="1"/>
  <c r="AW13" i="2" a="1"/>
  <c r="AL12" i="2" a="1"/>
  <c r="AR11" i="2" a="1"/>
  <c r="ZF11" i="2" a="1"/>
  <c r="OI10" i="2" a="1"/>
  <c r="RU12" i="2" a="1"/>
  <c r="FS12" i="2" a="1"/>
  <c r="LG10" i="2" a="1"/>
  <c r="EP10" i="2" a="1"/>
  <c r="OW11" i="2" a="1"/>
  <c r="WD12" i="2" a="1"/>
  <c r="AG12" i="2" a="1"/>
  <c r="V12" i="2" a="1"/>
  <c r="GW13" i="2" a="1"/>
  <c r="OE10" i="2" a="1"/>
  <c r="TM10" i="2" a="1"/>
  <c r="WD11" i="2" a="1"/>
  <c r="TU11" i="2" a="1"/>
  <c r="BJ11" i="2" a="1"/>
  <c r="FI10" i="2" a="1"/>
  <c r="UL10" i="2" a="1"/>
  <c r="YH10" i="2" a="1"/>
  <c r="EZ11" i="2" a="1"/>
  <c r="EY10" i="2" a="1"/>
  <c r="CQ11" i="2" a="1"/>
  <c r="SN10" i="2" a="1"/>
  <c r="ZU11" i="2" a="1"/>
  <c r="OX10" i="2" a="1"/>
  <c r="RR10" i="2" a="1"/>
  <c r="GP12" i="2" a="1"/>
  <c r="TP12" i="2" a="1"/>
  <c r="RJ13" i="2" a="1"/>
  <c r="UF13" i="2" a="1"/>
  <c r="BP11" i="2" a="1"/>
  <c r="QG11" i="2" a="1"/>
  <c r="YW12" i="2" a="1"/>
  <c r="ZP11" i="2" a="1"/>
  <c r="OA12" i="2" a="1"/>
  <c r="KB13" i="2" a="1"/>
  <c r="XS11" i="2" a="1"/>
  <c r="NZ10" i="2" a="1"/>
  <c r="FX10" i="2" a="1"/>
  <c r="KI13" i="2" a="1"/>
  <c r="CZ12" i="2" a="1"/>
  <c r="CS13" i="2" a="1"/>
  <c r="AJ10" i="2" a="1"/>
  <c r="PD13" i="2" a="1"/>
  <c r="TZ12" i="2" a="1"/>
  <c r="BS13" i="2" a="1"/>
  <c r="RR13" i="2" a="1"/>
  <c r="CV12" i="2" a="1"/>
  <c r="RX11" i="2" a="1"/>
  <c r="UE13" i="2" a="1"/>
  <c r="DP13" i="2" a="1"/>
  <c r="GK11" i="2" a="1"/>
  <c r="HZ12" i="2" a="1"/>
  <c r="TR12" i="2" a="1"/>
  <c r="RP12" i="2" a="1"/>
  <c r="VV10" i="2" a="1"/>
  <c r="QF11" i="2" a="1"/>
  <c r="CP12" i="2" a="1"/>
  <c r="EB13" i="2" a="1"/>
  <c r="LD10" i="2" a="1"/>
  <c r="UQ12" i="2" a="1"/>
  <c r="WB10" i="2" a="1"/>
  <c r="ZL10" i="2" a="1"/>
  <c r="SV10" i="2" a="1"/>
  <c r="VN10" i="2" a="1"/>
  <c r="ON10" i="2" a="1"/>
  <c r="ID11" i="2" a="1"/>
  <c r="KD10" i="2" a="1"/>
  <c r="XI10" i="2" a="1"/>
  <c r="CZ10" i="2" a="1"/>
  <c r="MO10" i="2" a="1"/>
  <c r="IS11" i="2" a="1"/>
  <c r="JY12" i="2" a="1"/>
  <c r="ER11" i="2" a="1"/>
  <c r="RU11" i="2" a="1"/>
  <c r="IL10" i="2" a="1"/>
  <c r="VF10" i="2" a="1"/>
  <c r="BB11" i="2" a="1"/>
  <c r="GG11" i="2" a="1"/>
  <c r="IN10" i="2" a="1"/>
  <c r="JW10" i="2" a="1"/>
  <c r="XY11" i="2" a="1"/>
  <c r="TU10" i="2" a="1"/>
  <c r="UK11" i="2" a="1"/>
  <c r="S11" i="2" a="1"/>
  <c r="XM13" i="2" a="1"/>
  <c r="JY10" i="2" a="1"/>
  <c r="FG11" i="2" a="1"/>
  <c r="WC11" i="2" a="1"/>
  <c r="WM10" i="2" a="1"/>
  <c r="ZE10" i="2" a="1"/>
  <c r="KE12" i="2" a="1"/>
  <c r="RW11" i="2" a="1"/>
  <c r="SX10" i="2" a="1"/>
  <c r="W11" i="2" a="1"/>
  <c r="YC11" i="2" a="1"/>
  <c r="KI10" i="2" a="1"/>
  <c r="GE12" i="2" a="1"/>
  <c r="SJ10" i="2" a="1"/>
  <c r="NA11" i="2" a="1"/>
  <c r="NA11" i="2" l="1"/>
  <c r="SJ10" i="2"/>
  <c r="GE12" i="2"/>
  <c r="KI10" i="2"/>
  <c r="YC11" i="2"/>
  <c r="W11" i="2"/>
  <c r="SX10" i="2"/>
  <c r="RW11" i="2"/>
  <c r="KE12" i="2"/>
  <c r="ZE10" i="2"/>
  <c r="WM10" i="2"/>
  <c r="WC11" i="2"/>
  <c r="FG11" i="2"/>
  <c r="JY10" i="2"/>
  <c r="XM13" i="2"/>
  <c r="S11" i="2"/>
  <c r="UK11" i="2"/>
  <c r="TU10" i="2"/>
  <c r="XY11" i="2"/>
  <c r="JW10" i="2"/>
  <c r="IN10" i="2"/>
  <c r="GG11" i="2"/>
  <c r="BB11" i="2"/>
  <c r="VF10" i="2"/>
  <c r="IL10" i="2"/>
  <c r="RU11" i="2"/>
  <c r="ER11" i="2"/>
  <c r="JY12" i="2"/>
  <c r="IS11" i="2"/>
  <c r="MO10" i="2"/>
  <c r="CZ10" i="2"/>
  <c r="XI10" i="2"/>
  <c r="KD10" i="2"/>
  <c r="ID11" i="2"/>
  <c r="ON10" i="2"/>
  <c r="VN10" i="2"/>
  <c r="SV10" i="2"/>
  <c r="ZL10" i="2"/>
  <c r="WB10" i="2"/>
  <c r="UQ12" i="2"/>
  <c r="LD10" i="2"/>
  <c r="EB13" i="2"/>
  <c r="CP12" i="2"/>
  <c r="QF11" i="2"/>
  <c r="VV10" i="2"/>
  <c r="RP12" i="2"/>
  <c r="TR12" i="2"/>
  <c r="HZ12" i="2"/>
  <c r="GK11" i="2"/>
  <c r="DP13" i="2"/>
  <c r="UE13" i="2"/>
  <c r="RX11" i="2"/>
  <c r="CV12" i="2"/>
  <c r="RR13" i="2"/>
  <c r="BS13" i="2"/>
  <c r="TZ12" i="2"/>
  <c r="PD13" i="2"/>
  <c r="AJ10" i="2"/>
  <c r="CS13" i="2"/>
  <c r="CZ12" i="2"/>
  <c r="KI13" i="2"/>
  <c r="FX10" i="2"/>
  <c r="NZ10" i="2"/>
  <c r="XS11" i="2"/>
  <c r="KB13" i="2"/>
  <c r="OA12" i="2"/>
  <c r="ZP11" i="2"/>
  <c r="YW12" i="2"/>
  <c r="QG11" i="2"/>
  <c r="BP11" i="2"/>
  <c r="UF13" i="2"/>
  <c r="RJ13" i="2"/>
  <c r="TP12" i="2"/>
  <c r="GP12" i="2"/>
  <c r="RR10" i="2"/>
  <c r="OX10" i="2"/>
  <c r="ZU11" i="2"/>
  <c r="SN10" i="2"/>
  <c r="CQ11" i="2"/>
  <c r="EY10" i="2"/>
  <c r="EZ11" i="2"/>
  <c r="YH10" i="2"/>
  <c r="UL10" i="2"/>
  <c r="FI10" i="2"/>
  <c r="BJ11" i="2"/>
  <c r="TU11" i="2"/>
  <c r="WD11" i="2"/>
  <c r="TM10" i="2"/>
  <c r="OE10" i="2"/>
  <c r="GW13" i="2"/>
  <c r="V12" i="2"/>
  <c r="AG12" i="2"/>
  <c r="WD12" i="2"/>
  <c r="OW11" i="2"/>
  <c r="EP10" i="2"/>
  <c r="LG10" i="2"/>
  <c r="FS12" i="2"/>
  <c r="RU12" i="2"/>
  <c r="OI10" i="2"/>
  <c r="ZF11" i="2"/>
  <c r="AR11" i="2"/>
  <c r="AL12" i="2"/>
  <c r="AW13" i="2"/>
  <c r="TV10" i="2"/>
  <c r="QK11" i="2"/>
  <c r="LH10" i="2"/>
  <c r="PY10" i="2"/>
  <c r="OZ10" i="2"/>
  <c r="YL11" i="2"/>
  <c r="EQ13" i="2"/>
  <c r="DO13" i="2"/>
  <c r="RE11" i="2"/>
  <c r="OH11" i="2"/>
  <c r="VK13" i="2"/>
  <c r="ZX12" i="2"/>
  <c r="IH12" i="2"/>
  <c r="WZ10" i="2"/>
  <c r="ZF13" i="2"/>
  <c r="KA13" i="2"/>
  <c r="QT12" i="2"/>
  <c r="ZO10" i="2"/>
  <c r="DJ10" i="2"/>
  <c r="QD13" i="2"/>
  <c r="UN12" i="2"/>
  <c r="QW11" i="2"/>
  <c r="YG10" i="2"/>
  <c r="GR11" i="2"/>
  <c r="BT11" i="2"/>
  <c r="JI11" i="2"/>
  <c r="NU13" i="2"/>
  <c r="WF11" i="2"/>
  <c r="MQ10" i="2"/>
  <c r="UZ13" i="2"/>
  <c r="EL11" i="2"/>
  <c r="YV13" i="2"/>
  <c r="JE11" i="2"/>
  <c r="SH13" i="2"/>
  <c r="LL10" i="2"/>
  <c r="TZ11" i="2"/>
  <c r="DW11" i="2"/>
  <c r="ZB10" i="2"/>
  <c r="EF11" i="2"/>
  <c r="GO11" i="2"/>
  <c r="ZC11" i="2"/>
  <c r="HK12" i="2"/>
  <c r="FQ11" i="2"/>
  <c r="ZT11" i="2"/>
  <c r="HR12" i="2"/>
  <c r="BZ11" i="2"/>
  <c r="CF12" i="2"/>
  <c r="YJ11" i="2"/>
  <c r="JC10" i="2"/>
  <c r="GB13" i="2"/>
  <c r="FZ11" i="2"/>
  <c r="SC10" i="2"/>
  <c r="PG10" i="2"/>
  <c r="GL10" i="2"/>
  <c r="PK10" i="2"/>
  <c r="AG11" i="2"/>
  <c r="DX11" i="2"/>
  <c r="VK10" i="2"/>
  <c r="TJ10" i="2"/>
  <c r="MG12" i="2"/>
  <c r="UO10" i="2"/>
  <c r="JI10" i="2"/>
  <c r="GE10" i="2"/>
  <c r="JJ10" i="2"/>
  <c r="SR11" i="2"/>
  <c r="EC11" i="2"/>
  <c r="CU10" i="2"/>
  <c r="YN12" i="2"/>
  <c r="EG13" i="2"/>
  <c r="GO12" i="2"/>
  <c r="CO13" i="2"/>
  <c r="PI12" i="2"/>
  <c r="FW10" i="2"/>
  <c r="XE12" i="2"/>
  <c r="LB13" i="2"/>
  <c r="LZ11" i="2"/>
  <c r="MQ11" i="2"/>
  <c r="YE12" i="2"/>
  <c r="TZ13" i="2"/>
  <c r="ND11" i="2"/>
  <c r="UT10" i="2"/>
  <c r="SO13" i="2"/>
  <c r="UO12" i="2"/>
  <c r="LO12" i="2"/>
  <c r="EF12" i="2"/>
  <c r="BF12" i="2"/>
  <c r="GI10" i="2"/>
  <c r="DD11" i="2"/>
  <c r="HO11" i="2"/>
  <c r="DR12" i="2"/>
  <c r="WN10" i="2"/>
  <c r="IA11" i="2"/>
  <c r="GG13" i="2"/>
  <c r="UD11" i="2"/>
  <c r="MX10" i="2"/>
  <c r="UJ10" i="2"/>
  <c r="XX10" i="2"/>
  <c r="JT10" i="2"/>
  <c r="HE11" i="2"/>
  <c r="AO11" i="2"/>
  <c r="NU12" i="2"/>
  <c r="RU13" i="2"/>
  <c r="NJ13" i="2"/>
  <c r="ZV13" i="2"/>
  <c r="AK11" i="2"/>
  <c r="LH11" i="2"/>
  <c r="KO11" i="2"/>
  <c r="AA11" i="2"/>
  <c r="AW11" i="2"/>
  <c r="SD11" i="2"/>
  <c r="ON11" i="2"/>
  <c r="LJ12" i="2"/>
  <c r="WW10" i="2"/>
  <c r="SC11" i="2"/>
  <c r="QL11" i="2"/>
  <c r="EH11" i="2"/>
  <c r="CD10" i="2"/>
  <c r="RR11" i="2"/>
  <c r="JS11" i="2"/>
  <c r="CP11" i="2"/>
  <c r="VD10" i="2"/>
  <c r="EW10" i="2"/>
  <c r="TN13" i="2"/>
  <c r="HL12" i="2"/>
  <c r="PD12" i="2"/>
  <c r="EJ11" i="2"/>
  <c r="KL11" i="2"/>
  <c r="IK12" i="2"/>
  <c r="DS11" i="2"/>
  <c r="AR12" i="2"/>
  <c r="GN11" i="2"/>
  <c r="DL10" i="2"/>
  <c r="BA13" i="2"/>
  <c r="ZD10" i="2"/>
  <c r="OR11" i="2"/>
  <c r="SA11" i="2"/>
  <c r="KW11" i="2"/>
  <c r="LU11" i="2"/>
  <c r="YQ13" i="2"/>
  <c r="QT11" i="2"/>
  <c r="DC11" i="2"/>
  <c r="Q12" i="2"/>
  <c r="OK10" i="2"/>
  <c r="FS10" i="2"/>
  <c r="BI11" i="2"/>
  <c r="C12" i="2"/>
  <c r="BP10" i="2"/>
  <c r="XH10" i="2"/>
  <c r="ML10" i="2"/>
  <c r="AX12" i="2"/>
  <c r="VB11" i="2"/>
  <c r="KD12" i="2"/>
  <c r="WU11" i="2"/>
  <c r="I11" i="2"/>
  <c r="HG10" i="2"/>
  <c r="BO12" i="2"/>
  <c r="DE11" i="2"/>
  <c r="TD12" i="2"/>
  <c r="BN12" i="2"/>
  <c r="BQ10" i="2"/>
  <c r="RP11" i="2"/>
  <c r="UP10" i="2"/>
  <c r="OG10" i="2"/>
  <c r="KM12" i="2"/>
  <c r="TZ10" i="2"/>
  <c r="CL10" i="2"/>
  <c r="PO10" i="2"/>
  <c r="PP10" i="2"/>
  <c r="EN10" i="2"/>
  <c r="IV11" i="2"/>
  <c r="RB10" i="2"/>
  <c r="CM10" i="2"/>
  <c r="E10" i="2"/>
  <c r="TN10" i="2"/>
  <c r="PJ13" i="2"/>
  <c r="KU10" i="2"/>
  <c r="VZ10" i="2"/>
  <c r="ZR13" i="2"/>
  <c r="KG12" i="2"/>
  <c r="NM12" i="2"/>
  <c r="TX12" i="2"/>
  <c r="KG13" i="2"/>
  <c r="QE12" i="2"/>
  <c r="EO12" i="2"/>
  <c r="JG11" i="2"/>
  <c r="KR13" i="2"/>
  <c r="LV13" i="2"/>
  <c r="J12" i="2"/>
  <c r="YN11" i="2"/>
  <c r="FA11" i="2"/>
  <c r="RM13" i="2"/>
  <c r="HE12" i="2"/>
  <c r="AM10" i="2"/>
  <c r="UN10" i="2"/>
  <c r="CC10" i="2"/>
  <c r="BB10" i="2"/>
  <c r="MM11" i="2"/>
  <c r="OT10" i="2"/>
  <c r="LR10" i="2"/>
  <c r="PA12" i="2"/>
  <c r="OL10" i="2"/>
  <c r="HA12" i="2"/>
  <c r="CQ13" i="2"/>
  <c r="ND12" i="2"/>
  <c r="FQ10" i="2"/>
  <c r="HM10" i="2"/>
  <c r="VM11" i="2"/>
  <c r="PB12" i="2"/>
  <c r="EN12" i="2"/>
  <c r="PO13" i="2"/>
  <c r="QB12" i="2"/>
  <c r="GL12" i="2"/>
  <c r="FA10" i="2"/>
  <c r="NJ10" i="2"/>
  <c r="HD10" i="2"/>
  <c r="FT11" i="2"/>
  <c r="IT10" i="2"/>
  <c r="JB10" i="2"/>
  <c r="RL10" i="2"/>
  <c r="DE12" i="2"/>
  <c r="CL11" i="2"/>
  <c r="CZ13" i="2"/>
  <c r="NZ13" i="2"/>
  <c r="BU13" i="2"/>
  <c r="NL10" i="2"/>
  <c r="RK11" i="2"/>
  <c r="PW10" i="2"/>
  <c r="IE10" i="2"/>
  <c r="IW11" i="2"/>
  <c r="EP11" i="2"/>
  <c r="LN11" i="2"/>
  <c r="EA12" i="2"/>
  <c r="YR13" i="2"/>
  <c r="UR12" i="2"/>
  <c r="WG10" i="2"/>
  <c r="WH11" i="2"/>
  <c r="UG12" i="2"/>
  <c r="DD12" i="2"/>
  <c r="IZ11" i="2"/>
  <c r="JD10" i="2"/>
  <c r="EH10" i="2"/>
  <c r="AH13" i="2"/>
  <c r="XQ12" i="2"/>
  <c r="OD13" i="2"/>
  <c r="FP11" i="2"/>
  <c r="VB12" i="2"/>
  <c r="CO11" i="2"/>
  <c r="XT10" i="2"/>
  <c r="DG10" i="2"/>
  <c r="VW10" i="2"/>
  <c r="TB10" i="2"/>
  <c r="LE10" i="2"/>
  <c r="PF10" i="2"/>
  <c r="KZ12" i="2"/>
  <c r="PH11" i="2"/>
  <c r="BR10" i="2"/>
  <c r="NA10" i="2"/>
  <c r="UZ11" i="2"/>
  <c r="LQ10" i="2"/>
  <c r="DE10" i="2"/>
  <c r="KH10" i="2"/>
  <c r="JC12" i="2"/>
  <c r="SY10" i="2"/>
  <c r="JA11" i="2"/>
  <c r="DJ11" i="2"/>
  <c r="IG10" i="2"/>
  <c r="FB11" i="2"/>
  <c r="AW10" i="2"/>
  <c r="NS10" i="2"/>
  <c r="HW10" i="2"/>
  <c r="KX11" i="2"/>
  <c r="SY11" i="2"/>
  <c r="EI12" i="2"/>
  <c r="VU10" i="2"/>
  <c r="HH11" i="2"/>
  <c r="FS11" i="2"/>
  <c r="WO11" i="2"/>
  <c r="XF10" i="2"/>
  <c r="GP11" i="2"/>
  <c r="HM12" i="2"/>
  <c r="SI10" i="2"/>
  <c r="CT11" i="2"/>
  <c r="SD12" i="2"/>
  <c r="ON12" i="2"/>
  <c r="JQ12" i="2"/>
  <c r="G11" i="2"/>
  <c r="EF13" i="2"/>
  <c r="EJ13" i="2"/>
  <c r="TB11" i="2"/>
  <c r="UY11" i="2"/>
  <c r="SF13" i="2"/>
  <c r="YT13" i="2"/>
  <c r="YA12" i="2"/>
  <c r="LD12" i="2"/>
  <c r="GR12" i="2"/>
  <c r="WP12" i="2"/>
  <c r="FD13" i="2"/>
  <c r="MM10" i="2"/>
  <c r="ID10" i="2"/>
  <c r="HB10" i="2"/>
  <c r="HT10" i="2"/>
  <c r="FI12" i="2"/>
  <c r="NP10" i="2"/>
  <c r="PW12" i="2"/>
  <c r="AO12" i="2"/>
  <c r="WF12" i="2"/>
  <c r="DO10" i="2"/>
  <c r="EQ10" i="2"/>
  <c r="YR11" i="2"/>
  <c r="UU12" i="2"/>
  <c r="NY10" i="2"/>
  <c r="XB10" i="2"/>
  <c r="UG10" i="2"/>
  <c r="R13" i="2"/>
  <c r="PH12" i="2"/>
  <c r="FT12" i="2"/>
  <c r="SA10" i="2"/>
  <c r="FL10" i="2"/>
  <c r="OU10" i="2"/>
  <c r="YU10" i="2"/>
  <c r="ZM10" i="2"/>
  <c r="UW10" i="2"/>
  <c r="WV11" i="2"/>
  <c r="SU12" i="2"/>
  <c r="JN12" i="2"/>
  <c r="MB11" i="2"/>
  <c r="IC11" i="2"/>
  <c r="Y12" i="2"/>
  <c r="VL12" i="2"/>
  <c r="VY10" i="2"/>
  <c r="AL11" i="2"/>
  <c r="VL11" i="2"/>
  <c r="VT11" i="2"/>
  <c r="IR13" i="2"/>
  <c r="WT13" i="2"/>
  <c r="SN13" i="2"/>
  <c r="FF10" i="2"/>
  <c r="UB10" i="2"/>
  <c r="NP11" i="2"/>
  <c r="DK11" i="2"/>
  <c r="LJ10" i="2"/>
  <c r="YQ11" i="2"/>
  <c r="HS10" i="2"/>
  <c r="JG10" i="2"/>
  <c r="UP12" i="2"/>
  <c r="JC13" i="2"/>
  <c r="RE10" i="2"/>
  <c r="WH13" i="2"/>
  <c r="KW13" i="2"/>
  <c r="LZ10" i="2"/>
  <c r="FJ10" i="2"/>
  <c r="FK11" i="2"/>
  <c r="PK11" i="2"/>
  <c r="GK10" i="2"/>
  <c r="AF10" i="2"/>
  <c r="BA12" i="2"/>
  <c r="IU10" i="2"/>
  <c r="IU11" i="2"/>
  <c r="NH10" i="2"/>
  <c r="OP10" i="2"/>
  <c r="XA10" i="2"/>
  <c r="AA10" i="2"/>
  <c r="LA10" i="2"/>
  <c r="RK10" i="2"/>
  <c r="GW10" i="2"/>
  <c r="EJ10" i="2"/>
  <c r="GS10" i="2"/>
  <c r="WZ11" i="2"/>
  <c r="DL11" i="2"/>
  <c r="KY10" i="2"/>
  <c r="V11" i="2"/>
  <c r="PQ11" i="2"/>
  <c r="WH10" i="2"/>
  <c r="MX11" i="2"/>
  <c r="RZ12" i="2"/>
  <c r="NZ11" i="2"/>
  <c r="QC10" i="2"/>
  <c r="KB11" i="2"/>
  <c r="AH10" i="2"/>
  <c r="BJ12" i="2"/>
  <c r="TP10" i="2"/>
  <c r="JV12" i="2"/>
  <c r="CB10" i="2"/>
  <c r="QR12" i="2"/>
  <c r="XK11" i="2"/>
  <c r="EH12" i="2"/>
  <c r="UJ13" i="2"/>
  <c r="FF13" i="2"/>
  <c r="UM13" i="2"/>
  <c r="QR11" i="2"/>
  <c r="DP10" i="2"/>
  <c r="AP13" i="2"/>
  <c r="IF12" i="2"/>
  <c r="YD10" i="2"/>
  <c r="UZ10" i="2"/>
  <c r="NH13" i="2"/>
  <c r="SQ12" i="2"/>
  <c r="F11" i="2"/>
  <c r="JZ10" i="2"/>
  <c r="HO13" i="2"/>
  <c r="VD13" i="2"/>
  <c r="AE12" i="2"/>
  <c r="LH13" i="2"/>
  <c r="RW10" i="2"/>
  <c r="FI11" i="2"/>
  <c r="AJ12" i="2"/>
  <c r="QY10" i="2"/>
  <c r="HU10" i="2"/>
  <c r="VY13" i="2"/>
  <c r="AF12" i="2"/>
  <c r="EM11" i="2"/>
  <c r="ED11" i="2"/>
  <c r="JH10" i="2"/>
  <c r="SO10" i="2"/>
  <c r="LL11" i="2"/>
  <c r="ZN11" i="2"/>
  <c r="TD11" i="2"/>
  <c r="MW11" i="2"/>
  <c r="FO10" i="2"/>
  <c r="XP10" i="2"/>
  <c r="KW10" i="2"/>
  <c r="EI10" i="2"/>
  <c r="DF11" i="2"/>
  <c r="FV10" i="2"/>
  <c r="IB13" i="2"/>
  <c r="WW11" i="2"/>
  <c r="VL10" i="2"/>
  <c r="NW10" i="2"/>
  <c r="YW10" i="2"/>
  <c r="XC10" i="2"/>
  <c r="NN10" i="2"/>
  <c r="SG12" i="2"/>
  <c r="U12" i="2"/>
  <c r="ED13" i="2"/>
  <c r="XT12" i="2"/>
  <c r="XH11" i="2"/>
  <c r="HV11" i="2"/>
  <c r="GQ10" i="2"/>
  <c r="JR11" i="2"/>
  <c r="RA11" i="2"/>
  <c r="BY12" i="2"/>
  <c r="OY10" i="2"/>
  <c r="LU10" i="2"/>
  <c r="SD10" i="2"/>
  <c r="GX11" i="2"/>
  <c r="J11" i="2"/>
  <c r="GH10" i="2"/>
  <c r="XV12" i="2"/>
  <c r="EM12" i="2"/>
  <c r="CP10" i="2"/>
  <c r="YD13" i="2"/>
  <c r="HC12" i="2"/>
  <c r="MS12" i="2"/>
  <c r="HK13" i="2"/>
  <c r="CH10" i="2"/>
  <c r="ZD12" i="2"/>
  <c r="RH12" i="2"/>
  <c r="MT11" i="2"/>
  <c r="DN11" i="2"/>
  <c r="YS12" i="2"/>
  <c r="EH13" i="2"/>
  <c r="NV11" i="2"/>
  <c r="NT10" i="2"/>
  <c r="JZ13" i="2"/>
  <c r="RA13" i="2"/>
  <c r="KL10" i="2"/>
  <c r="JH12" i="2"/>
  <c r="YF13" i="2"/>
  <c r="TR11" i="2"/>
  <c r="GC10" i="2"/>
  <c r="OT11" i="2"/>
  <c r="MR12" i="2"/>
  <c r="IA13" i="2"/>
  <c r="LI10" i="2"/>
  <c r="QM12" i="2"/>
  <c r="LF13" i="2"/>
  <c r="ZU10" i="2"/>
  <c r="WK11" i="2"/>
  <c r="RM10" i="2"/>
  <c r="IK10" i="2"/>
  <c r="AD11" i="2"/>
  <c r="NK11" i="2"/>
  <c r="FX11" i="2"/>
  <c r="ZG11" i="2"/>
  <c r="P13" i="2"/>
  <c r="CS10" i="2"/>
  <c r="XJ10" i="2"/>
  <c r="IB10" i="2"/>
  <c r="SL11" i="2"/>
  <c r="IW10" i="2"/>
  <c r="XC13" i="2"/>
  <c r="RD13" i="2"/>
  <c r="V10" i="2"/>
  <c r="OH13" i="2"/>
  <c r="EK11" i="2"/>
  <c r="VD11" i="2"/>
  <c r="PS10" i="2"/>
  <c r="QI10" i="2"/>
  <c r="CV11" i="2"/>
  <c r="GB10" i="2"/>
  <c r="CM12" i="2"/>
  <c r="CS11" i="2"/>
  <c r="TK12" i="2"/>
  <c r="WL13" i="2"/>
  <c r="PH10" i="2"/>
  <c r="ZY10" i="2"/>
  <c r="GW11" i="2"/>
  <c r="DV11" i="2"/>
  <c r="HP11" i="2"/>
  <c r="WE10" i="2"/>
  <c r="NL12" i="2"/>
  <c r="LY11" i="2"/>
  <c r="BU12" i="2"/>
  <c r="RN13" i="2"/>
  <c r="FG12" i="2"/>
  <c r="EV13" i="2"/>
  <c r="LS11" i="2"/>
  <c r="DH10" i="2"/>
  <c r="EX10" i="2"/>
  <c r="IH10" i="2"/>
  <c r="GZ10" i="2"/>
  <c r="EG12" i="2"/>
  <c r="EI11" i="2"/>
  <c r="EN11" i="2"/>
  <c r="BP12" i="2"/>
  <c r="XH12" i="2"/>
  <c r="NW11" i="2"/>
  <c r="JC11" i="2"/>
  <c r="CJ12" i="2"/>
  <c r="PB10" i="2"/>
  <c r="AV10" i="2"/>
  <c r="WQ10" i="2"/>
  <c r="OC12" i="2"/>
  <c r="DU12" i="2"/>
  <c r="GZ11" i="2"/>
  <c r="GN12" i="2"/>
  <c r="CY12" i="2"/>
  <c r="NB10" i="2"/>
  <c r="FR13" i="2"/>
  <c r="BR11" i="2"/>
  <c r="RT11" i="2"/>
  <c r="SK10" i="2"/>
  <c r="LI12" i="2"/>
  <c r="HG11" i="2"/>
  <c r="QF12" i="2"/>
  <c r="FZ10" i="2"/>
  <c r="UJ11" i="2"/>
  <c r="NW12" i="2"/>
  <c r="QF10" i="2"/>
  <c r="UK10" i="2"/>
  <c r="TW11" i="2"/>
  <c r="EO10" i="2"/>
  <c r="OW10" i="2"/>
  <c r="ID13" i="2"/>
  <c r="LB11" i="2"/>
  <c r="RC11" i="2"/>
  <c r="IO13" i="2"/>
  <c r="Z13" i="2"/>
  <c r="BE12" i="2"/>
  <c r="TT11" i="2"/>
  <c r="QD10" i="2"/>
  <c r="GJ13" i="2"/>
  <c r="HO12" i="2"/>
  <c r="RV11" i="2"/>
  <c r="DQ12" i="2"/>
  <c r="ZN13" i="2"/>
  <c r="LL13" i="2"/>
  <c r="FX12" i="2"/>
  <c r="VH10" i="2"/>
  <c r="AN12" i="2"/>
  <c r="VC12" i="2"/>
  <c r="CW11" i="2"/>
  <c r="IL11" i="2"/>
  <c r="XT11" i="2"/>
  <c r="ZM11" i="2"/>
  <c r="MV12" i="2"/>
  <c r="HY13" i="2"/>
  <c r="YU11" i="2"/>
  <c r="LZ12" i="2"/>
  <c r="ZP10" i="2"/>
  <c r="MF10" i="2"/>
  <c r="HC10" i="2"/>
  <c r="CV10" i="2"/>
  <c r="BV11" i="2"/>
  <c r="IM10" i="2"/>
  <c r="IC12" i="2"/>
  <c r="OD12" i="2"/>
  <c r="JN11" i="2"/>
  <c r="IV10" i="2"/>
  <c r="DT10" i="2"/>
  <c r="UT13" i="2"/>
  <c r="DS10" i="2"/>
  <c r="RG11" i="2"/>
  <c r="CR10" i="2"/>
  <c r="ZX10" i="2"/>
  <c r="KC10" i="2"/>
  <c r="VB10" i="2"/>
  <c r="HL10" i="2"/>
  <c r="YN10" i="2"/>
  <c r="NO12" i="2"/>
  <c r="MO11" i="2"/>
  <c r="VM10" i="2"/>
  <c r="Q11" i="2"/>
  <c r="KZ10" i="2"/>
  <c r="D10" i="2"/>
  <c r="UC10" i="2"/>
  <c r="VQ10" i="2"/>
  <c r="UE10" i="2"/>
  <c r="MZ10" i="2"/>
  <c r="TE12" i="2"/>
  <c r="SR10" i="2"/>
  <c r="LK11" i="2"/>
  <c r="TC12" i="2"/>
  <c r="RX13" i="2"/>
  <c r="EA11" i="2"/>
  <c r="QP12" i="2"/>
  <c r="KY11" i="2"/>
  <c r="HQ10" i="2"/>
  <c r="LC11" i="2"/>
  <c r="XQ10" i="2"/>
  <c r="SS10" i="2"/>
  <c r="FY11" i="2"/>
  <c r="WK13" i="2"/>
  <c r="AQ12" i="2"/>
  <c r="IG12" i="2"/>
  <c r="QC13" i="2"/>
  <c r="IE13" i="2"/>
  <c r="BE13" i="2"/>
  <c r="BS12" i="2"/>
  <c r="HM11" i="2"/>
  <c r="KD13" i="2"/>
  <c r="QJ12" i="2"/>
  <c r="ZJ11" i="2"/>
  <c r="AM11" i="2"/>
  <c r="QA11" i="2"/>
  <c r="KC13" i="2"/>
  <c r="NE12" i="2"/>
  <c r="KM11" i="2"/>
  <c r="EA13" i="2"/>
  <c r="QE13" i="2"/>
  <c r="RS12" i="2"/>
  <c r="JD11" i="2"/>
  <c r="VW11" i="2"/>
  <c r="OD10" i="2"/>
  <c r="OR10" i="2"/>
  <c r="NI10" i="2"/>
  <c r="IO10" i="2"/>
  <c r="XU13" i="2"/>
  <c r="K11" i="2"/>
  <c r="DW10" i="2"/>
  <c r="GR10" i="2"/>
  <c r="SE11" i="2"/>
  <c r="CE10" i="2"/>
  <c r="KS11" i="2"/>
  <c r="HL11" i="2"/>
  <c r="RX10" i="2"/>
  <c r="DP11" i="2"/>
  <c r="VR10" i="2"/>
  <c r="JH11" i="2"/>
  <c r="ZK10" i="2"/>
  <c r="XQ11" i="2"/>
  <c r="DZ10" i="2"/>
  <c r="KV12" i="2"/>
  <c r="VR12" i="2"/>
  <c r="FD10" i="2"/>
  <c r="JM11" i="2"/>
  <c r="SB12" i="2"/>
  <c r="WS10" i="2"/>
  <c r="T10" i="2"/>
  <c r="BY11" i="2"/>
  <c r="M10" i="2"/>
  <c r="GY11" i="2"/>
  <c r="ZE11" i="2"/>
  <c r="AB10" i="2"/>
  <c r="WV10" i="2"/>
  <c r="MH10" i="2"/>
  <c r="NN11" i="2"/>
  <c r="C13" i="2"/>
  <c r="EU11" i="2"/>
  <c r="ZC10" i="2"/>
  <c r="VT10" i="2"/>
  <c r="WL10" i="2"/>
  <c r="LV11" i="2"/>
  <c r="PD10" i="2"/>
  <c r="SN11" i="2"/>
  <c r="RY10" i="2"/>
  <c r="MA10" i="2"/>
  <c r="MB10" i="2"/>
  <c r="BU11" i="2"/>
  <c r="RQ10" i="2"/>
  <c r="XE10" i="2"/>
  <c r="TG11" i="2"/>
  <c r="BX11" i="2"/>
  <c r="GT10" i="2"/>
  <c r="HX11" i="2"/>
  <c r="P12" i="2"/>
  <c r="RB13" i="2"/>
  <c r="IP13" i="2"/>
  <c r="GY10" i="2"/>
  <c r="Z12" i="2"/>
  <c r="HU12" i="2"/>
  <c r="VZ12" i="2"/>
  <c r="TP13" i="2"/>
  <c r="OV10" i="2"/>
  <c r="SX11" i="2"/>
  <c r="KP12" i="2"/>
  <c r="XR12" i="2"/>
  <c r="YO13" i="2"/>
  <c r="DJ13" i="2"/>
  <c r="WS13" i="2"/>
  <c r="OQ12" i="2"/>
  <c r="MP13" i="2"/>
  <c r="HV10" i="2"/>
  <c r="XI12" i="2"/>
  <c r="DP12" i="2"/>
  <c r="LQ13" i="2"/>
  <c r="TV11" i="2"/>
  <c r="XO11" i="2"/>
  <c r="NS12" i="2"/>
  <c r="OG13" i="2"/>
  <c r="FP13" i="2"/>
  <c r="AP12" i="2"/>
  <c r="D12" i="2"/>
  <c r="WL12" i="2"/>
  <c r="VA13" i="2"/>
  <c r="ZI10" i="2"/>
  <c r="XD11" i="2"/>
  <c r="NB13" i="2"/>
  <c r="PY13" i="2"/>
  <c r="VS13" i="2"/>
  <c r="HZ11" i="2"/>
  <c r="WY12" i="2"/>
  <c r="LS12" i="2"/>
  <c r="BI13" i="2"/>
  <c r="IZ10" i="2"/>
  <c r="GD11" i="2"/>
  <c r="FW12" i="2"/>
  <c r="PF12" i="2"/>
  <c r="OS13" i="2"/>
  <c r="PP13" i="2"/>
  <c r="WS11" i="2"/>
  <c r="EP12" i="2"/>
  <c r="ZK13" i="2"/>
  <c r="W10" i="2"/>
  <c r="RK12" i="2"/>
  <c r="KT12" i="2"/>
  <c r="WQ12" i="2"/>
  <c r="HS13" i="2"/>
  <c r="ET11" i="2"/>
  <c r="M11" i="2"/>
  <c r="DO12" i="2"/>
  <c r="VS12" i="2"/>
  <c r="SB11" i="2"/>
  <c r="DA11" i="2"/>
  <c r="NE11" i="2"/>
  <c r="FZ13" i="2"/>
  <c r="GV11" i="2"/>
  <c r="I12" i="2"/>
  <c r="LV10" i="2"/>
  <c r="IA10" i="2"/>
  <c r="PA10" i="2"/>
  <c r="OO11" i="2"/>
  <c r="RC10" i="2"/>
  <c r="LY10" i="2"/>
  <c r="EX12" i="2"/>
  <c r="YI11" i="2"/>
  <c r="VQ11" i="2"/>
  <c r="JP11" i="2"/>
  <c r="RD10" i="2"/>
  <c r="QK10" i="2"/>
  <c r="YI10" i="2"/>
  <c r="MI10" i="2"/>
  <c r="NG11" i="2"/>
  <c r="T12" i="2"/>
  <c r="KP10" i="2"/>
  <c r="PW11" i="2"/>
  <c r="UU11" i="2"/>
  <c r="MN10" i="2"/>
  <c r="QG10" i="2"/>
  <c r="JN10" i="2"/>
  <c r="ZJ12" i="2"/>
  <c r="MR11" i="2"/>
  <c r="WS12" i="2"/>
  <c r="TX11" i="2"/>
  <c r="QJ10" i="2"/>
  <c r="T11" i="2"/>
  <c r="XE11" i="2"/>
  <c r="UE12" i="2"/>
  <c r="HR10" i="2"/>
  <c r="IR11" i="2"/>
  <c r="MP10" i="2"/>
  <c r="AP11" i="2"/>
  <c r="EA10" i="2"/>
  <c r="HD11" i="2"/>
  <c r="KK10" i="2"/>
  <c r="CN11" i="2"/>
  <c r="KR11" i="2"/>
  <c r="AX11" i="2"/>
  <c r="YT11" i="2"/>
  <c r="OY11" i="2"/>
  <c r="FC10" i="2"/>
  <c r="JT13" i="2"/>
  <c r="GV10" i="2"/>
  <c r="KT11" i="2"/>
  <c r="XP12" i="2"/>
  <c r="YE10" i="2"/>
  <c r="QH13" i="2"/>
  <c r="AI12" i="2"/>
  <c r="VG10" i="2"/>
  <c r="SH11" i="2"/>
  <c r="GK12" i="2"/>
  <c r="GJ11" i="2"/>
  <c r="NS11" i="2"/>
  <c r="RD12" i="2"/>
  <c r="OP11" i="2"/>
  <c r="OH10" i="2"/>
  <c r="PN11" i="2"/>
  <c r="JF12" i="2"/>
  <c r="N13" i="2"/>
  <c r="WF13" i="2"/>
  <c r="GI11" i="2"/>
  <c r="AY11" i="2"/>
  <c r="FB12" i="2"/>
  <c r="XU12" i="2"/>
  <c r="UT11" i="2"/>
  <c r="DY11" i="2"/>
  <c r="OQ11" i="2"/>
  <c r="JE13" i="2"/>
  <c r="VB13" i="2"/>
  <c r="RF10" i="2"/>
  <c r="ZE12" i="2"/>
  <c r="TA12" i="2"/>
  <c r="HC13" i="2"/>
  <c r="XX13" i="2"/>
  <c r="TD10" i="2"/>
  <c r="DL12" i="2"/>
  <c r="QL12" i="2"/>
  <c r="BC13" i="2"/>
  <c r="DK10" i="2"/>
  <c r="TJ11" i="2"/>
  <c r="CX12" i="2"/>
  <c r="SY12" i="2"/>
  <c r="QX13" i="2"/>
  <c r="MD10" i="2"/>
  <c r="NR11" i="2"/>
  <c r="HX12" i="2"/>
  <c r="YB13" i="2"/>
  <c r="TW12" i="2"/>
  <c r="OS12" i="2"/>
  <c r="FG13" i="2"/>
  <c r="JK13" i="2"/>
  <c r="JX13" i="2"/>
  <c r="TK13" i="2"/>
  <c r="KL12" i="2"/>
  <c r="RP13" i="2"/>
  <c r="FE13" i="2"/>
  <c r="JL11" i="2"/>
  <c r="TQ12" i="2"/>
  <c r="DC12" i="2"/>
  <c r="BV13" i="2"/>
  <c r="CX13" i="2"/>
  <c r="TE11" i="2"/>
  <c r="UN11" i="2"/>
  <c r="RV12" i="2"/>
  <c r="OA13" i="2"/>
  <c r="TG10" i="2"/>
  <c r="PC11" i="2"/>
  <c r="UB12" i="2"/>
  <c r="DM13" i="2"/>
  <c r="TA13" i="2"/>
  <c r="VX13" i="2"/>
  <c r="YE11" i="2"/>
  <c r="FD12" i="2"/>
  <c r="VT12" i="2"/>
  <c r="AK10" i="2"/>
  <c r="VP12" i="2"/>
  <c r="MF12" i="2"/>
  <c r="ZK12" i="2"/>
  <c r="TU12" i="2"/>
  <c r="IB11" i="2"/>
  <c r="R10" i="2"/>
  <c r="SU10" i="2"/>
  <c r="GU10" i="2"/>
  <c r="LP12" i="2"/>
  <c r="ZZ10" i="2"/>
  <c r="BA11" i="2"/>
  <c r="MZ12" i="2"/>
  <c r="UX10" i="2"/>
  <c r="BK10" i="2"/>
  <c r="EK10" i="2"/>
  <c r="KA11" i="2"/>
  <c r="GE11" i="2"/>
  <c r="FU12" i="2"/>
  <c r="PT11" i="2"/>
  <c r="ZD11" i="2"/>
  <c r="ID12" i="2"/>
  <c r="BY10" i="2"/>
  <c r="IR12" i="2"/>
  <c r="VI11" i="2"/>
  <c r="QV10" i="2"/>
  <c r="EV10" i="2"/>
  <c r="EU10" i="2"/>
  <c r="WD10" i="2"/>
  <c r="OJ10" i="2"/>
  <c r="SH10" i="2"/>
  <c r="RQ11" i="2"/>
  <c r="UU10" i="2"/>
  <c r="PG11" i="2"/>
  <c r="CX11" i="2"/>
  <c r="XW11" i="2"/>
  <c r="DT11" i="2"/>
  <c r="OF10" i="2"/>
  <c r="FA13" i="2"/>
  <c r="OK11" i="2"/>
  <c r="O13" i="2"/>
  <c r="NI11" i="2"/>
  <c r="NQ10" i="2"/>
  <c r="CF11" i="2"/>
  <c r="BA10" i="2"/>
  <c r="Y10" i="2"/>
  <c r="JU10" i="2"/>
  <c r="KQ11" i="2"/>
  <c r="TY11" i="2"/>
  <c r="MH11" i="2"/>
  <c r="PP11" i="2"/>
  <c r="KJ10" i="2"/>
  <c r="YA10" i="2"/>
  <c r="HB12" i="2"/>
  <c r="NM13" i="2"/>
  <c r="OL11" i="2"/>
  <c r="BI12" i="2"/>
  <c r="SB10" i="2"/>
  <c r="ZH11" i="2"/>
  <c r="VE12" i="2"/>
  <c r="QV12" i="2"/>
  <c r="IN13" i="2"/>
  <c r="SV11" i="2"/>
  <c r="IM11" i="2"/>
  <c r="MD12" i="2"/>
  <c r="FY13" i="2"/>
  <c r="TS12" i="2"/>
  <c r="OS11" i="2"/>
  <c r="WE11" i="2"/>
  <c r="DT13" i="2"/>
  <c r="MS13" i="2"/>
  <c r="ZS10" i="2"/>
  <c r="XY10" i="2"/>
  <c r="JS13" i="2"/>
  <c r="VP13" i="2"/>
  <c r="KD11" i="2"/>
  <c r="XV10" i="2"/>
  <c r="TV12" i="2"/>
  <c r="XM12" i="2"/>
  <c r="LZ13" i="2"/>
  <c r="JR10" i="2"/>
  <c r="CO12" i="2"/>
  <c r="JR12" i="2"/>
  <c r="ZC12" i="2"/>
  <c r="UR13" i="2"/>
  <c r="PX10" i="2"/>
  <c r="VF11" i="2"/>
  <c r="LU12" i="2"/>
  <c r="YT12" i="2"/>
  <c r="AE10" i="2"/>
  <c r="XN13" i="2"/>
  <c r="YP12" i="2"/>
  <c r="PS12" i="2"/>
  <c r="NR13" i="2"/>
  <c r="IX10" i="2"/>
  <c r="DY13" i="2"/>
  <c r="ER12" i="2"/>
  <c r="OJ13" i="2"/>
  <c r="XR11" i="2"/>
  <c r="AZ12" i="2"/>
  <c r="RJ12" i="2"/>
  <c r="RH13" i="2"/>
  <c r="GR13" i="2"/>
  <c r="GU12" i="2"/>
  <c r="AV12" i="2"/>
  <c r="ZR12" i="2"/>
  <c r="XR13" i="2"/>
  <c r="Y11" i="2"/>
  <c r="BT12" i="2"/>
  <c r="WQ13" i="2"/>
  <c r="XA13" i="2"/>
  <c r="WU13" i="2"/>
  <c r="CZ11" i="2"/>
  <c r="LT12" i="2"/>
  <c r="IX12" i="2"/>
  <c r="ZN12" i="2"/>
  <c r="EE10" i="2"/>
  <c r="X11" i="2"/>
  <c r="DQ13" i="2"/>
  <c r="MY13" i="2"/>
  <c r="ON13" i="2"/>
  <c r="AC11" i="2"/>
  <c r="NB11" i="2"/>
  <c r="OF11" i="2"/>
  <c r="DH11" i="2"/>
  <c r="PL10" i="2"/>
  <c r="OB10" i="2"/>
  <c r="PE10" i="2"/>
  <c r="IJ11" i="2"/>
  <c r="RI11" i="2"/>
  <c r="CI12" i="2"/>
  <c r="AT10" i="2"/>
  <c r="HD12" i="2"/>
  <c r="AQ11" i="2"/>
  <c r="AN10" i="2"/>
  <c r="FK10" i="2"/>
  <c r="HP10" i="2"/>
  <c r="NE10" i="2"/>
  <c r="LO13" i="2"/>
  <c r="YJ10" i="2"/>
  <c r="QS13" i="2"/>
  <c r="PA11" i="2"/>
  <c r="IR10" i="2"/>
  <c r="CQ10" i="2"/>
  <c r="TI10" i="2"/>
  <c r="MV10" i="2"/>
  <c r="RS10" i="2"/>
  <c r="QO11" i="2"/>
  <c r="PZ11" i="2"/>
  <c r="PV10" i="2"/>
  <c r="ST10" i="2"/>
  <c r="TL10" i="2"/>
  <c r="QA10" i="2"/>
  <c r="JP10" i="2"/>
  <c r="GN10" i="2"/>
  <c r="HG13" i="2"/>
  <c r="MS10" i="2"/>
  <c r="DN10" i="2"/>
  <c r="PV12" i="2"/>
  <c r="AZ11" i="2"/>
  <c r="S10" i="2"/>
  <c r="GT13" i="2"/>
  <c r="JF10" i="2"/>
  <c r="KG11" i="2"/>
  <c r="HP12" i="2"/>
  <c r="YH13" i="2"/>
  <c r="K12" i="2"/>
  <c r="KN13" i="2"/>
  <c r="EC10" i="2"/>
  <c r="BL10" i="2"/>
  <c r="BV12" i="2"/>
  <c r="QU11" i="2"/>
  <c r="HQ11" i="2"/>
  <c r="LO10" i="2"/>
  <c r="AB11" i="2"/>
  <c r="ME10" i="2"/>
  <c r="Z10" i="2"/>
  <c r="CG11" i="2"/>
  <c r="EQ11" i="2"/>
  <c r="YP10" i="2"/>
  <c r="AF11" i="2"/>
  <c r="QK12" i="2"/>
  <c r="LA12" i="2"/>
  <c r="VJ12" i="2"/>
  <c r="TI13" i="2"/>
  <c r="OO10" i="2"/>
  <c r="SP11" i="2"/>
  <c r="KI12" i="2"/>
  <c r="XK12" i="2"/>
  <c r="PF13" i="2"/>
  <c r="CC13" i="2"/>
  <c r="VI13" i="2"/>
  <c r="UA13" i="2"/>
  <c r="MI13" i="2"/>
  <c r="HO10" i="2"/>
  <c r="UF12" i="2"/>
  <c r="DI12" i="2"/>
  <c r="KP13" i="2"/>
  <c r="TH11" i="2"/>
  <c r="WI13" i="2"/>
  <c r="NF12" i="2"/>
  <c r="NO13" i="2"/>
  <c r="FI13" i="2"/>
  <c r="L12" i="2"/>
  <c r="ZL11" i="2"/>
  <c r="VY12" i="2"/>
  <c r="UG13" i="2"/>
  <c r="YX10" i="2"/>
  <c r="WQ11" i="2"/>
  <c r="KO13" i="2"/>
  <c r="NN13" i="2"/>
  <c r="VL13" i="2"/>
  <c r="HR11" i="2"/>
  <c r="VX12" i="2"/>
  <c r="LK12" i="2"/>
  <c r="BB13" i="2"/>
  <c r="IP10" i="2"/>
  <c r="FV11" i="2"/>
  <c r="FN12" i="2"/>
  <c r="ZQ13" i="2"/>
  <c r="OL13" i="2"/>
  <c r="MN13" i="2"/>
  <c r="WI11" i="2"/>
  <c r="YJ13" i="2"/>
  <c r="YX13" i="2"/>
  <c r="P10" i="2"/>
  <c r="MP12" i="2"/>
  <c r="JW12" i="2"/>
  <c r="WE12" i="2"/>
  <c r="HL13" i="2"/>
  <c r="QD11" i="2"/>
  <c r="GL11" i="2"/>
  <c r="KC12" i="2"/>
  <c r="DW13" i="2"/>
  <c r="QZ11" i="2"/>
  <c r="CJ11" i="2"/>
  <c r="MP11" i="2"/>
  <c r="FH13" i="2"/>
  <c r="RV13" i="2"/>
  <c r="OM10" i="2"/>
  <c r="NA12" i="2"/>
  <c r="PT12" i="2"/>
  <c r="EE13" i="2"/>
  <c r="AU12" i="2"/>
  <c r="FD11" i="2"/>
  <c r="KJ11" i="2"/>
  <c r="OO12" i="2"/>
  <c r="QH10" i="2"/>
  <c r="GA10" i="2"/>
  <c r="DM10" i="2"/>
  <c r="DS12" i="2"/>
  <c r="NJ11" i="2"/>
  <c r="TW10" i="2"/>
  <c r="SM10" i="2"/>
  <c r="MX12" i="2"/>
  <c r="FO12" i="2"/>
  <c r="BF11" i="2"/>
  <c r="NH11" i="2"/>
  <c r="OX11" i="2"/>
  <c r="CD11" i="2"/>
  <c r="ZZ11" i="2"/>
  <c r="SO11" i="2"/>
  <c r="SF11" i="2"/>
  <c r="EV12" i="2"/>
  <c r="ZO11" i="2"/>
  <c r="TH12" i="2"/>
  <c r="FN13" i="2"/>
  <c r="SE12" i="2"/>
  <c r="OI11" i="2"/>
  <c r="VP11" i="2"/>
  <c r="DF13" i="2"/>
  <c r="LR13" i="2"/>
  <c r="ZJ10" i="2"/>
  <c r="XR10" i="2"/>
  <c r="IT13" i="2"/>
  <c r="UN13" i="2"/>
  <c r="IO11" i="2"/>
  <c r="XG10" i="2"/>
  <c r="RG12" i="2"/>
  <c r="WZ12" i="2"/>
  <c r="LI13" i="2"/>
  <c r="JA10" i="2"/>
  <c r="CD12" i="2"/>
  <c r="JJ12" i="2"/>
  <c r="YB12" i="2"/>
  <c r="UK13" i="2"/>
  <c r="PQ10" i="2"/>
  <c r="UQ11" i="2"/>
  <c r="LM12" i="2"/>
  <c r="YM12" i="2"/>
  <c r="X10" i="2"/>
  <c r="VQ13" i="2"/>
  <c r="VV12" i="2"/>
  <c r="PL12" i="2"/>
  <c r="NK13" i="2"/>
  <c r="IQ10" i="2"/>
  <c r="CV13" i="2"/>
  <c r="EK12" i="2"/>
  <c r="NS13" i="2"/>
  <c r="WN11" i="2"/>
  <c r="G12" i="2"/>
  <c r="QH12" i="2"/>
  <c r="QR13" i="2"/>
  <c r="GK13" i="2"/>
  <c r="DZ12" i="2"/>
  <c r="AM12" i="2"/>
  <c r="ZF12" i="2"/>
  <c r="WX13" i="2"/>
  <c r="N11" i="2"/>
  <c r="AC12" i="2"/>
  <c r="VH13" i="2"/>
  <c r="WJ13" i="2"/>
  <c r="WN13" i="2"/>
  <c r="IX11" i="2"/>
  <c r="AS13" i="2"/>
  <c r="MQ12" i="2"/>
  <c r="CD13" i="2"/>
  <c r="DX10" i="2"/>
  <c r="P11" i="2"/>
  <c r="CM13" i="2"/>
  <c r="ME13" i="2"/>
  <c r="LT13" i="2"/>
  <c r="KO12" i="2"/>
  <c r="PE11" i="2"/>
  <c r="XG12" i="2"/>
  <c r="RQ13" i="2"/>
  <c r="JF11" i="2"/>
  <c r="YB10" i="2"/>
  <c r="CE11" i="2"/>
  <c r="E12" i="2"/>
  <c r="AD13" i="2"/>
  <c r="NU11" i="2"/>
  <c r="FP10" i="2"/>
  <c r="NG10" i="2"/>
  <c r="EY11" i="2"/>
  <c r="VX10" i="2"/>
  <c r="UH11" i="2"/>
  <c r="NO10" i="2"/>
  <c r="OS10" i="2"/>
  <c r="HX10" i="2"/>
  <c r="SL10" i="2"/>
  <c r="MD11" i="2"/>
  <c r="NC12" i="2"/>
  <c r="GP10" i="2"/>
  <c r="GQ11" i="2"/>
  <c r="MC10" i="2"/>
  <c r="UJ12" i="2"/>
  <c r="AT13" i="2"/>
  <c r="TT10" i="2"/>
  <c r="C11" i="2"/>
  <c r="EQ12" i="2"/>
  <c r="DU10" i="2"/>
  <c r="FJ11" i="2"/>
  <c r="II10" i="2"/>
  <c r="BE11" i="2"/>
  <c r="TN11" i="2"/>
  <c r="AU10" i="2"/>
  <c r="DH12" i="2"/>
  <c r="XM11" i="2"/>
  <c r="TL11" i="2"/>
  <c r="TK11" i="2"/>
  <c r="K10" i="2"/>
  <c r="WF10" i="2"/>
  <c r="KT10" i="2"/>
  <c r="JU11" i="2"/>
  <c r="EV11" i="2"/>
  <c r="JX10" i="2"/>
  <c r="BG11" i="2"/>
  <c r="RZ10" i="2"/>
  <c r="PZ10" i="2"/>
  <c r="HK10" i="2"/>
  <c r="UD10" i="2"/>
  <c r="ZS11" i="2"/>
  <c r="XS12" i="2"/>
  <c r="MY11" i="2"/>
  <c r="HI12" i="2"/>
  <c r="KV10" i="2"/>
  <c r="ZT10" i="2"/>
  <c r="KM10" i="2"/>
  <c r="N10" i="2"/>
  <c r="BW11" i="2"/>
  <c r="DU11" i="2"/>
  <c r="DX12" i="2"/>
  <c r="EG10" i="2"/>
  <c r="CY10" i="2"/>
  <c r="SZ10" i="2"/>
  <c r="EB10" i="2"/>
  <c r="RZ11" i="2"/>
  <c r="DI13" i="2"/>
  <c r="QZ12" i="2"/>
  <c r="LN12" i="2"/>
  <c r="KF13" i="2"/>
  <c r="MO12" i="2"/>
  <c r="CY13" i="2"/>
  <c r="SC13" i="2"/>
  <c r="BZ10" i="2"/>
  <c r="YY11" i="2"/>
  <c r="BK12" i="2"/>
  <c r="RW13" i="2"/>
  <c r="WZ13" i="2"/>
  <c r="HN11" i="2"/>
  <c r="BN11" i="2"/>
  <c r="FJ12" i="2"/>
  <c r="YV12" i="2"/>
  <c r="VX11" i="2"/>
  <c r="EG11" i="2"/>
  <c r="PF11" i="2"/>
  <c r="LK13" i="2"/>
  <c r="VV13" i="2"/>
  <c r="RP10" i="2"/>
  <c r="K13" i="2"/>
  <c r="TY12" i="2"/>
  <c r="HP13" i="2"/>
  <c r="YE13" i="2"/>
  <c r="TK10" i="2"/>
  <c r="DV12" i="2"/>
  <c r="QW12" i="2"/>
  <c r="BJ13" i="2"/>
  <c r="DR10" i="2"/>
  <c r="UC11" i="2"/>
  <c r="DM12" i="2"/>
  <c r="TF12" i="2"/>
  <c r="RE13" i="2"/>
  <c r="MK10" i="2"/>
  <c r="OG11" i="2"/>
  <c r="IE12" i="2"/>
  <c r="ZE13" i="2"/>
  <c r="VH12" i="2"/>
  <c r="PM12" i="2"/>
  <c r="GH13" i="2"/>
  <c r="MF13" i="2"/>
  <c r="KE13" i="2"/>
  <c r="YP13" i="2"/>
  <c r="LV12" i="2"/>
  <c r="SY13" i="2"/>
  <c r="FM13" i="2"/>
  <c r="JV11" i="2"/>
  <c r="VQ12" i="2"/>
  <c r="DT12" i="2"/>
  <c r="CG13" i="2"/>
  <c r="DE13" i="2"/>
  <c r="TP11" i="2"/>
  <c r="VC11" i="2"/>
  <c r="SF12" i="2"/>
  <c r="OR13" i="2"/>
  <c r="KR10" i="2"/>
  <c r="HK11" i="2"/>
  <c r="HS12" i="2"/>
  <c r="UW12" i="2"/>
  <c r="PN13" i="2"/>
  <c r="WJ10" i="2"/>
  <c r="YO11" i="2"/>
  <c r="FK12" i="2"/>
  <c r="WA12" i="2"/>
  <c r="QX11" i="2"/>
  <c r="AH12" i="2"/>
  <c r="BL13" i="2"/>
  <c r="IS10" i="2"/>
  <c r="FB10" i="2"/>
  <c r="YQ10" i="2"/>
  <c r="CT10" i="2"/>
  <c r="CC12" i="2"/>
  <c r="GM11" i="2"/>
  <c r="LG12" i="2"/>
  <c r="UV10" i="2"/>
  <c r="AO10" i="2"/>
  <c r="ZQ10" i="2"/>
  <c r="BC10" i="2"/>
  <c r="RJ10" i="2"/>
  <c r="MG10" i="2"/>
  <c r="RH10" i="2"/>
  <c r="QB11" i="2"/>
  <c r="DR11" i="2"/>
  <c r="PI11" i="2"/>
  <c r="BQ11" i="2"/>
  <c r="PN12" i="2"/>
  <c r="RI10" i="2"/>
  <c r="QB10" i="2"/>
  <c r="EB11" i="2"/>
  <c r="R12" i="2"/>
  <c r="G10" i="2"/>
  <c r="QW10" i="2"/>
  <c r="QQ10" i="2"/>
  <c r="NX10" i="2"/>
  <c r="IY10" i="2"/>
  <c r="FM10" i="2"/>
  <c r="MG11" i="2"/>
  <c r="BI10" i="2"/>
  <c r="BH11" i="2"/>
  <c r="JZ11" i="2"/>
  <c r="R11" i="2"/>
  <c r="YF11" i="2"/>
  <c r="EE11" i="2"/>
  <c r="QX10" i="2"/>
  <c r="TU13" i="2"/>
  <c r="XF13" i="2"/>
  <c r="PT10" i="2"/>
  <c r="JT11" i="2"/>
  <c r="CI13" i="2"/>
  <c r="CX10" i="2"/>
  <c r="H10" i="2"/>
  <c r="YS11" i="2"/>
  <c r="KX10" i="2"/>
  <c r="AT12" i="2"/>
  <c r="BJ10" i="2"/>
  <c r="XZ10" i="2"/>
  <c r="MW10" i="2"/>
  <c r="OA11" i="2"/>
  <c r="CM11" i="2"/>
  <c r="H13" i="2"/>
  <c r="VP10" i="2"/>
  <c r="BO10" i="2"/>
  <c r="L10" i="2"/>
  <c r="GJ10" i="2"/>
  <c r="SA12" i="2"/>
  <c r="HF10" i="2"/>
  <c r="BS10" i="2"/>
  <c r="WY10" i="2"/>
  <c r="ES12" i="2"/>
  <c r="BB12" i="2"/>
  <c r="ZH13" i="2"/>
  <c r="ZY13" i="2"/>
  <c r="CH11" i="2"/>
  <c r="FL12" i="2"/>
  <c r="X12" i="2"/>
  <c r="SS12" i="2"/>
  <c r="XW13" i="2"/>
  <c r="NX11" i="2"/>
  <c r="TD13" i="2"/>
  <c r="OF12" i="2"/>
  <c r="HN13" i="2"/>
  <c r="NU10" i="2"/>
  <c r="KN11" i="2"/>
  <c r="MH12" i="2"/>
  <c r="YH12" i="2"/>
  <c r="QW13" i="2"/>
  <c r="ZG10" i="2"/>
  <c r="BH12" i="2"/>
  <c r="GT12" i="2"/>
  <c r="XJ12" i="2"/>
  <c r="CA10" i="2"/>
  <c r="WK10" i="2"/>
  <c r="QX12" i="2"/>
  <c r="DU13" i="2"/>
  <c r="JW13" i="2"/>
  <c r="XF11" i="2"/>
  <c r="LD11" i="2"/>
  <c r="PX12" i="2"/>
  <c r="JM13" i="2"/>
  <c r="O10" i="2"/>
  <c r="TF11" i="2"/>
  <c r="ZB11" i="2"/>
  <c r="JH13" i="2"/>
  <c r="QM13" i="2"/>
  <c r="CU11" i="2"/>
  <c r="ZH10" i="2"/>
  <c r="TS13" i="2"/>
  <c r="YG13" i="2"/>
  <c r="PL11" i="2"/>
  <c r="BL11" i="2"/>
  <c r="VW13" i="2"/>
  <c r="AJ13" i="2"/>
  <c r="PT13" i="2"/>
  <c r="MU10" i="2"/>
  <c r="JK12" i="2"/>
  <c r="MU12" i="2"/>
  <c r="BZ13" i="2"/>
  <c r="WA13" i="2"/>
  <c r="RG10" i="2"/>
  <c r="XV11" i="2"/>
  <c r="NJ12" i="2"/>
  <c r="F13" i="2"/>
  <c r="BM13" i="2"/>
  <c r="UI12" i="2"/>
  <c r="LW13" i="2"/>
  <c r="QO13" i="2"/>
  <c r="LG13" i="2"/>
  <c r="GM10" i="2"/>
  <c r="PU12" i="2"/>
  <c r="XO13" i="2"/>
  <c r="HW13" i="2"/>
  <c r="ZS12" i="2"/>
  <c r="GD10" i="2"/>
  <c r="TC11" i="2"/>
  <c r="LG11" i="2"/>
  <c r="MF11" i="2"/>
  <c r="TA10" i="2"/>
  <c r="LQ11" i="2"/>
  <c r="XN12" i="2"/>
  <c r="CR12" i="2"/>
  <c r="LX11" i="2"/>
  <c r="UV11" i="2"/>
  <c r="VE11" i="2"/>
  <c r="WM11" i="2"/>
  <c r="GA11" i="2"/>
  <c r="VG11" i="2"/>
  <c r="CA11" i="2"/>
  <c r="HT11" i="2"/>
  <c r="FA12" i="2"/>
  <c r="US10" i="2"/>
  <c r="LK10" i="2"/>
  <c r="BV10" i="2"/>
  <c r="VS11" i="2"/>
  <c r="DF10" i="2"/>
  <c r="KO10" i="2"/>
  <c r="NR10" i="2"/>
  <c r="KK11" i="2"/>
  <c r="TI12" i="2"/>
  <c r="OU12" i="2"/>
  <c r="XJ11" i="2"/>
  <c r="KC11" i="2"/>
  <c r="SE10" i="2"/>
  <c r="QU10" i="2"/>
  <c r="LF10" i="2"/>
  <c r="WT10" i="2"/>
  <c r="LM10" i="2"/>
  <c r="BN13" i="2"/>
  <c r="NQ11" i="2"/>
  <c r="YR12" i="2"/>
  <c r="UE11" i="2"/>
  <c r="FE10" i="2"/>
  <c r="YB11" i="2"/>
  <c r="FR11" i="2"/>
  <c r="ER13" i="2"/>
  <c r="TQ10" i="2"/>
  <c r="VE10" i="2"/>
  <c r="QP10" i="2"/>
  <c r="KQ10" i="2"/>
  <c r="HE10" i="2"/>
  <c r="BL12" i="2"/>
  <c r="RT10" i="2"/>
  <c r="IT11" i="2"/>
  <c r="LI11" i="2"/>
  <c r="BO11" i="2"/>
  <c r="ZI11" i="2"/>
  <c r="TE10" i="2"/>
  <c r="VI12" i="2"/>
  <c r="QM10" i="2"/>
  <c r="BS11" i="2"/>
  <c r="WU10" i="2"/>
  <c r="WX10" i="2"/>
  <c r="MV11" i="2"/>
  <c r="PU10" i="2"/>
  <c r="AR10" i="2"/>
  <c r="FM11" i="2"/>
  <c r="PV11" i="2"/>
  <c r="NG12" i="2"/>
  <c r="KB12" i="2"/>
  <c r="IX13" i="2"/>
  <c r="QC11" i="2"/>
  <c r="MM13" i="2"/>
  <c r="KH12" i="2"/>
  <c r="IS13" i="2"/>
  <c r="EN13" i="2"/>
  <c r="WP11" i="2"/>
  <c r="XZ11" i="2"/>
  <c r="UK12" i="2"/>
  <c r="SL13" i="2"/>
  <c r="XL10" i="2"/>
  <c r="RM11" i="2"/>
  <c r="GF13" i="2"/>
  <c r="JU13" i="2"/>
  <c r="UQ13" i="2"/>
  <c r="GS11" i="2"/>
  <c r="QY12" i="2"/>
  <c r="KN12" i="2"/>
  <c r="AG13" i="2"/>
  <c r="GG10" i="2"/>
  <c r="EX11" i="2"/>
  <c r="ZL13" i="2"/>
  <c r="UW13" i="2"/>
  <c r="NQ13" i="2"/>
  <c r="VK12" i="2"/>
  <c r="UM11" i="2"/>
  <c r="SB13" i="2"/>
  <c r="XG13" i="2"/>
  <c r="ED10" i="2"/>
  <c r="GC12" i="2"/>
  <c r="HT12" i="2"/>
  <c r="QO12" i="2"/>
  <c r="GQ13" i="2"/>
  <c r="NF11" i="2"/>
  <c r="ES11" i="2"/>
  <c r="IN12" i="2"/>
  <c r="CJ13" i="2"/>
  <c r="BC12" i="2"/>
  <c r="JO11" i="2"/>
  <c r="SK11" i="2"/>
  <c r="UU13" i="2"/>
  <c r="ZP13" i="2"/>
  <c r="VJ10" i="2"/>
  <c r="QY13" i="2"/>
  <c r="ZL12" i="2"/>
  <c r="OQ13" i="2"/>
  <c r="ZU13" i="2"/>
  <c r="VA10" i="2"/>
  <c r="LC12" i="2"/>
  <c r="TB12" i="2"/>
  <c r="GN13" i="2"/>
  <c r="BN10" i="2"/>
  <c r="OU11" i="2"/>
  <c r="NE13" i="2"/>
  <c r="RB12" i="2"/>
  <c r="PA13" i="2"/>
  <c r="KG10" i="2"/>
  <c r="MC13" i="2"/>
  <c r="GA12" i="2"/>
  <c r="SD13" i="2"/>
  <c r="C10" i="2"/>
  <c r="ND10" i="2"/>
  <c r="IF10" i="2"/>
  <c r="BW10" i="2"/>
  <c r="PR10" i="2"/>
  <c r="UR11" i="2"/>
  <c r="HF12" i="2"/>
  <c r="JJ11" i="2"/>
  <c r="XW10" i="2"/>
  <c r="YV10" i="2"/>
  <c r="QT10" i="2"/>
  <c r="XO12" i="2"/>
  <c r="BX10" i="2"/>
  <c r="PJ11" i="2"/>
  <c r="HN10" i="2"/>
  <c r="U10" i="2"/>
  <c r="CF10" i="2"/>
  <c r="TS10" i="2"/>
  <c r="HJ10" i="2"/>
  <c r="PP12" i="2"/>
  <c r="L11" i="2"/>
  <c r="BK11" i="2"/>
  <c r="UG11" i="2"/>
  <c r="MM12" i="2"/>
  <c r="LL12" i="2"/>
  <c r="CK10" i="2"/>
  <c r="LY12" i="2"/>
  <c r="FN10" i="2"/>
  <c r="FT10" i="2"/>
  <c r="NC10" i="2"/>
  <c r="IN11" i="2"/>
  <c r="JO10" i="2"/>
  <c r="YP11" i="2"/>
  <c r="AP10" i="2"/>
  <c r="AY12" i="2"/>
  <c r="LT11" i="2"/>
  <c r="TF10" i="2"/>
  <c r="RV10" i="2"/>
  <c r="OX13" i="2"/>
  <c r="ZP12" i="2"/>
  <c r="RA10" i="2"/>
  <c r="VN13" i="2"/>
  <c r="RD11" i="2"/>
  <c r="BK13" i="2"/>
  <c r="SP12" i="2"/>
  <c r="PI10" i="2"/>
  <c r="IF11" i="2"/>
  <c r="F10" i="2"/>
  <c r="LN10" i="2"/>
  <c r="MK11" i="2"/>
  <c r="AC13" i="2"/>
  <c r="AH11" i="2"/>
  <c r="EL10" i="2"/>
  <c r="UX11" i="2"/>
  <c r="ZQ11" i="2"/>
  <c r="ES13" i="2"/>
  <c r="OH12" i="2"/>
  <c r="XD12" i="2"/>
  <c r="LP13" i="2"/>
  <c r="AX13" i="2"/>
  <c r="QN13" i="2"/>
  <c r="SA13" i="2"/>
  <c r="MB13" i="2"/>
  <c r="HH10" i="2"/>
  <c r="SW12" i="2"/>
  <c r="DB12" i="2"/>
  <c r="JY13" i="2"/>
  <c r="SS11" i="2"/>
  <c r="TR13" i="2"/>
  <c r="LX12" i="2"/>
  <c r="ML13" i="2"/>
  <c r="FB13" i="2"/>
  <c r="ZV11" i="2"/>
  <c r="YW11" i="2"/>
  <c r="VM12" i="2"/>
  <c r="TX13" i="2"/>
  <c r="YO10" i="2"/>
  <c r="VK11" i="2"/>
  <c r="II13" i="2"/>
  <c r="MG13" i="2"/>
  <c r="VE13" i="2"/>
  <c r="HJ11" i="2"/>
  <c r="UZ12" i="2"/>
  <c r="LB12" i="2"/>
  <c r="AU13" i="2"/>
  <c r="HY10" i="2"/>
  <c r="FN11" i="2"/>
  <c r="EU12" i="2"/>
  <c r="ZJ13" i="2"/>
  <c r="OE13" i="2"/>
  <c r="JD13" i="2"/>
  <c r="VZ11" i="2"/>
  <c r="XL13" i="2"/>
  <c r="YI13" i="2"/>
  <c r="I10" i="2"/>
  <c r="IW12" i="2"/>
  <c r="JA12" i="2"/>
  <c r="SJ12" i="2"/>
  <c r="HE13" i="2"/>
  <c r="PR11" i="2"/>
  <c r="FW11" i="2"/>
  <c r="JD12" i="2"/>
  <c r="DC13" i="2"/>
  <c r="FV12" i="2"/>
  <c r="KE11" i="2"/>
  <c r="TO11" i="2"/>
  <c r="XY13" i="2"/>
  <c r="IY13" i="2"/>
  <c r="NV10" i="2"/>
  <c r="MJ12" i="2"/>
  <c r="OK12" i="2"/>
  <c r="DK13" i="2"/>
  <c r="WO13" i="2"/>
  <c r="RU10" i="2"/>
  <c r="YZ11" i="2"/>
  <c r="NZ12" i="2"/>
  <c r="T13" i="2"/>
  <c r="JX11" i="2"/>
  <c r="RJ11" i="2"/>
  <c r="LW11" i="2"/>
  <c r="FC11" i="2"/>
  <c r="VV11" i="2"/>
  <c r="TO10" i="2"/>
  <c r="GB11" i="2"/>
  <c r="W12" i="2"/>
  <c r="FL11" i="2"/>
  <c r="ZN10" i="2"/>
  <c r="RS11" i="2"/>
  <c r="AI10" i="2"/>
  <c r="KZ11" i="2"/>
  <c r="WX11" i="2"/>
  <c r="CY11" i="2"/>
  <c r="RH11" i="2"/>
  <c r="NW13" i="2"/>
  <c r="LX10" i="2"/>
  <c r="JK10" i="2"/>
  <c r="OQ10" i="2"/>
  <c r="ZF10" i="2"/>
  <c r="BH10" i="2"/>
  <c r="HY11" i="2"/>
  <c r="PX13" i="2"/>
  <c r="UR10" i="2"/>
  <c r="KE10" i="2"/>
  <c r="JK11" i="2"/>
  <c r="DA10" i="2"/>
  <c r="QR10" i="2"/>
  <c r="VC10" i="2"/>
  <c r="UA10" i="2"/>
  <c r="TC10" i="2"/>
  <c r="IK11" i="2"/>
  <c r="OC10" i="2"/>
  <c r="DV10" i="2"/>
  <c r="VS10" i="2"/>
  <c r="XS10" i="2"/>
  <c r="SW11" i="2"/>
  <c r="JV10" i="2"/>
  <c r="WO10" i="2"/>
  <c r="JM10" i="2"/>
  <c r="QV13" i="2"/>
  <c r="BM11" i="2"/>
  <c r="DB11" i="2"/>
  <c r="UP11" i="2"/>
  <c r="AG10" i="2"/>
  <c r="QG13" i="2"/>
  <c r="FU10" i="2"/>
  <c r="PY12" i="2"/>
  <c r="GO10" i="2"/>
  <c r="UQ10" i="2"/>
  <c r="YL10" i="2"/>
  <c r="RA12" i="2"/>
  <c r="HF11" i="2"/>
  <c r="CJ10" i="2"/>
  <c r="BD10" i="2"/>
  <c r="KF10" i="2"/>
  <c r="LA11" i="2"/>
  <c r="MJ10" i="2"/>
  <c r="LQ12" i="2"/>
  <c r="NT12" i="2"/>
  <c r="JO12" i="2"/>
  <c r="UM12" i="2"/>
  <c r="AA13" i="2"/>
  <c r="CI10" i="2"/>
  <c r="QV11" i="2"/>
  <c r="SX13" i="2"/>
  <c r="RW12" i="2"/>
  <c r="PV13" i="2"/>
  <c r="LB10" i="2"/>
  <c r="LJ11" i="2"/>
  <c r="GV12" i="2"/>
  <c r="UH13" i="2"/>
  <c r="FZ12" i="2"/>
  <c r="IO12" i="2"/>
  <c r="AL13" i="2"/>
  <c r="FT13" i="2"/>
  <c r="IV13" i="2"/>
  <c r="DR13" i="2"/>
  <c r="HW12" i="2"/>
  <c r="LX13" i="2"/>
  <c r="DX13" i="2"/>
  <c r="GH11" i="2"/>
  <c r="OJ12" i="2"/>
  <c r="BM12" i="2"/>
  <c r="YI12" i="2"/>
  <c r="YY13" i="2"/>
  <c r="RB11" i="2"/>
  <c r="SM11" i="2"/>
  <c r="PQ12" i="2"/>
  <c r="KX13" i="2"/>
  <c r="QN10" i="2"/>
  <c r="MJ11" i="2"/>
  <c r="PR12" i="2"/>
  <c r="AZ13" i="2"/>
  <c r="RY13" i="2"/>
  <c r="AE11" i="2"/>
  <c r="FC12" i="2"/>
  <c r="HV12" i="2"/>
  <c r="YL12" i="2"/>
  <c r="DC10" i="2"/>
  <c r="YS10" i="2"/>
  <c r="US12" i="2"/>
  <c r="JL13" i="2"/>
  <c r="KY13" i="2"/>
  <c r="EJ12" i="2"/>
  <c r="NM11" i="2"/>
  <c r="UC12" i="2"/>
  <c r="NV13" i="2"/>
  <c r="AQ10" i="2"/>
  <c r="XC11" i="2"/>
  <c r="S12" i="2"/>
  <c r="MD13" i="2"/>
  <c r="TF13" i="2"/>
  <c r="XM10" i="2"/>
  <c r="WP10" i="2"/>
  <c r="CW13" i="2"/>
  <c r="PQ13" i="2"/>
  <c r="GF11" i="2"/>
  <c r="VO10" i="2"/>
  <c r="MB12" i="2"/>
  <c r="UD12" i="2"/>
  <c r="IF13" i="2"/>
  <c r="NO11" i="2"/>
  <c r="AJ11" i="2"/>
  <c r="VH11" i="2"/>
  <c r="ET12" i="2"/>
  <c r="BT13" i="2"/>
  <c r="WT12" i="2"/>
  <c r="LA13" i="2"/>
  <c r="TS11" i="2"/>
  <c r="YY10" i="2"/>
  <c r="DQ11" i="2"/>
  <c r="XK10" i="2"/>
  <c r="OB11" i="2"/>
  <c r="HU13" i="2"/>
  <c r="HV13" i="2"/>
  <c r="TL13" i="2"/>
  <c r="US13" i="2"/>
  <c r="IE11" i="2"/>
  <c r="QO10" i="2"/>
  <c r="WR10" i="2"/>
  <c r="YC12" i="2"/>
  <c r="QQ12" i="2"/>
  <c r="SC12" i="2"/>
  <c r="WN12" i="2"/>
  <c r="GS13" i="2"/>
  <c r="KH13" i="2"/>
  <c r="XQ13" i="2"/>
  <c r="HZ10" i="2"/>
  <c r="SW10" i="2"/>
  <c r="BG12" i="2"/>
  <c r="DA12" i="2"/>
  <c r="JB12" i="2"/>
  <c r="QC12" i="2"/>
  <c r="XA12" i="2"/>
  <c r="AV13" i="2"/>
  <c r="UD13" i="2"/>
  <c r="DD10" i="2"/>
  <c r="PJ10" i="2"/>
  <c r="SQ11" i="2"/>
  <c r="UB11" i="2"/>
  <c r="XZ13" i="2"/>
  <c r="LE12" i="2"/>
  <c r="SR12" i="2"/>
  <c r="YF12" i="2"/>
  <c r="QQ13" i="2"/>
  <c r="Q10" i="2"/>
  <c r="LW10" i="2"/>
  <c r="TM13" i="2"/>
  <c r="NC11" i="2"/>
  <c r="VF12" i="2"/>
  <c r="HQ12" i="2"/>
  <c r="PE12" i="2"/>
  <c r="XH13" i="2"/>
  <c r="ND13" i="2"/>
  <c r="OT12" i="2"/>
  <c r="IJ10" i="2"/>
  <c r="NY12" i="2"/>
  <c r="AB13" i="2"/>
  <c r="CP13" i="2"/>
  <c r="ED12" i="2"/>
  <c r="IW13" i="2"/>
  <c r="NI13" i="2"/>
  <c r="JQ13" i="2"/>
  <c r="WA11" i="2"/>
  <c r="OO13" i="2"/>
  <c r="ZK11" i="2"/>
  <c r="KA12" i="2"/>
  <c r="OR12" i="2"/>
  <c r="QF13" i="2"/>
  <c r="PZ13" i="2"/>
  <c r="EW13" i="2"/>
  <c r="GD13" i="2"/>
  <c r="IG11" i="2"/>
  <c r="DJ12" i="2"/>
  <c r="SN12" i="2"/>
  <c r="AD12" i="2"/>
  <c r="CT12" i="2"/>
  <c r="YU12" i="2"/>
  <c r="AF13" i="2"/>
  <c r="WD13" i="2"/>
  <c r="ZT13" i="2"/>
  <c r="D11" i="2"/>
  <c r="ST11" i="2"/>
  <c r="N12" i="2"/>
  <c r="UF11" i="2"/>
  <c r="QK13" i="2"/>
  <c r="RM12" i="2"/>
  <c r="SJ13" i="2"/>
  <c r="MZ13" i="2"/>
  <c r="WG13" i="2"/>
  <c r="SF10" i="2"/>
  <c r="IP11" i="2"/>
  <c r="OJ11" i="2"/>
  <c r="ZI12" i="2"/>
  <c r="TN12" i="2"/>
  <c r="MI12" i="2"/>
  <c r="DA13" i="2"/>
  <c r="BW13" i="2"/>
  <c r="ST13" i="2"/>
  <c r="KA10" i="2"/>
  <c r="BC11" i="2"/>
  <c r="HC11" i="2"/>
  <c r="JM12" i="2"/>
  <c r="GZ12" i="2"/>
  <c r="IQ12" i="2"/>
  <c r="SZ12" i="2"/>
  <c r="ZG12" i="2"/>
  <c r="PG13" i="2"/>
  <c r="AD10" i="2"/>
  <c r="HY12" i="2"/>
  <c r="SI12" i="2"/>
  <c r="OM11" i="2"/>
  <c r="LF12" i="2"/>
  <c r="VA12" i="2"/>
  <c r="YY12" i="2"/>
  <c r="OV13" i="2"/>
  <c r="HZ13" i="2"/>
  <c r="BE10" i="2"/>
  <c r="RF11" i="2"/>
  <c r="YA11" i="2"/>
  <c r="HI11" i="2"/>
  <c r="AS12" i="2"/>
  <c r="KS12" i="2"/>
  <c r="PR13" i="2"/>
  <c r="FC13" i="2"/>
  <c r="VC13" i="2"/>
  <c r="IG13" i="2"/>
  <c r="MA13" i="2"/>
  <c r="FR12" i="2"/>
  <c r="NP13" i="2"/>
  <c r="WH12" i="2"/>
  <c r="MH13" i="2"/>
  <c r="AY10" i="2"/>
  <c r="NQ12" i="2"/>
  <c r="AI13" i="2"/>
  <c r="QE11" i="2"/>
  <c r="NV12" i="2"/>
  <c r="ZQ12" i="2"/>
  <c r="Y13" i="2"/>
  <c r="SQ13" i="2"/>
  <c r="IU13" i="2"/>
  <c r="CG10" i="2"/>
  <c r="TI11" i="2"/>
  <c r="ZW11" i="2"/>
  <c r="JB11" i="2"/>
  <c r="CB12" i="2"/>
  <c r="MN12" i="2"/>
  <c r="UB13" i="2"/>
  <c r="GI13" i="2"/>
  <c r="YC13" i="2"/>
  <c r="BF13" i="2"/>
  <c r="JY11" i="2"/>
  <c r="PX11" i="2"/>
  <c r="CC11" i="2"/>
  <c r="WT11" i="2"/>
  <c r="GI12" i="2"/>
  <c r="FJ13" i="2"/>
  <c r="ZM12" i="2"/>
  <c r="NT13" i="2"/>
  <c r="WL11" i="2"/>
  <c r="E11" i="2"/>
  <c r="EO11" i="2"/>
  <c r="YF10" i="2"/>
  <c r="PU11" i="2"/>
  <c r="LS13" i="2"/>
  <c r="MU13" i="2"/>
  <c r="WC13" i="2"/>
  <c r="WP13" i="2"/>
  <c r="KP11" i="2"/>
  <c r="SG10" i="2"/>
  <c r="YK10" i="2"/>
  <c r="BR13" i="2"/>
  <c r="UL12" i="2"/>
  <c r="UX12" i="2"/>
  <c r="XZ12" i="2"/>
  <c r="JV13" i="2"/>
  <c r="MJ13" i="2"/>
  <c r="YL13" i="2"/>
  <c r="KB10" i="2"/>
  <c r="TR10" i="2"/>
  <c r="DN12" i="2"/>
  <c r="GJ12" i="2"/>
  <c r="KQ12" i="2"/>
  <c r="RF12" i="2"/>
  <c r="ZT12" i="2"/>
  <c r="BQ13" i="2"/>
  <c r="UY13" i="2"/>
  <c r="DY10" i="2"/>
  <c r="QE10" i="2"/>
  <c r="VO11" i="2"/>
  <c r="VU11" i="2"/>
  <c r="EB12" i="2"/>
  <c r="MC12" i="2"/>
  <c r="TM12" i="2"/>
  <c r="ZA12" i="2"/>
  <c r="RL13" i="2"/>
  <c r="AL10" i="2"/>
  <c r="MR10" i="2"/>
  <c r="MC11" i="2"/>
  <c r="OV11" i="2"/>
  <c r="ZZ12" i="2"/>
  <c r="IL12" i="2"/>
  <c r="PZ12" i="2"/>
  <c r="VN12" i="2"/>
  <c r="NY13" i="2"/>
  <c r="WU12" i="2"/>
  <c r="JE10" i="2"/>
  <c r="QI12" i="2"/>
  <c r="EZ13" i="2"/>
  <c r="HJ13" i="2"/>
  <c r="EY12" i="2"/>
  <c r="MT13" i="2"/>
  <c r="PK13" i="2"/>
  <c r="KL13" i="2"/>
  <c r="YG11" i="2"/>
  <c r="FR10" i="2"/>
  <c r="BW12" i="2"/>
  <c r="MW12" i="2"/>
  <c r="RX12" i="2"/>
  <c r="UO13" i="2"/>
  <c r="SK13" i="2"/>
  <c r="FU13" i="2"/>
  <c r="GY13" i="2"/>
  <c r="KH11" i="2"/>
  <c r="IU12" i="2"/>
  <c r="YQ12" i="2"/>
  <c r="CN12" i="2"/>
  <c r="EC12" i="2"/>
  <c r="BO13" i="2"/>
  <c r="EL13" i="2"/>
  <c r="YA13" i="2"/>
  <c r="DL13" i="2"/>
  <c r="TX10" i="2"/>
  <c r="KU11" i="2"/>
  <c r="PO11" i="2"/>
  <c r="DB13" i="2"/>
  <c r="VD12" i="2"/>
  <c r="MY12" i="2"/>
  <c r="EK13" i="2"/>
  <c r="CK13" i="2"/>
  <c r="TH13" i="2"/>
  <c r="LS10" i="2"/>
  <c r="FE11" i="2"/>
  <c r="HS11" i="2"/>
  <c r="ML12" i="2"/>
  <c r="IB12" i="2"/>
  <c r="JE12" i="2"/>
  <c r="WG12" i="2"/>
  <c r="ZU12" i="2"/>
  <c r="PU13" i="2"/>
  <c r="JL12" i="2"/>
  <c r="WR12" i="2"/>
  <c r="E13" i="2"/>
  <c r="QB13" i="2"/>
  <c r="ES10" i="2"/>
  <c r="XN10" i="2"/>
  <c r="AN11" i="2"/>
  <c r="ZR11" i="2"/>
  <c r="FS13" i="2"/>
  <c r="FY12" i="2"/>
  <c r="PW13" i="2"/>
  <c r="WO12" i="2"/>
  <c r="MO13" i="2"/>
  <c r="BF10" i="2"/>
  <c r="OV12" i="2"/>
  <c r="CA13" i="2"/>
  <c r="QN11" i="2"/>
  <c r="OI12" i="2"/>
  <c r="I13" i="2"/>
  <c r="CH13" i="2"/>
  <c r="TC13" i="2"/>
  <c r="JB13" i="2"/>
  <c r="CN10" i="2"/>
  <c r="VA11" i="2"/>
  <c r="BD12" i="2"/>
  <c r="JQ11" i="2"/>
  <c r="CK12" i="2"/>
  <c r="OM12" i="2"/>
  <c r="UV13" i="2"/>
  <c r="IC13" i="2"/>
  <c r="YW13" i="2"/>
  <c r="DD13" i="2"/>
  <c r="KI11" i="2"/>
  <c r="RY11" i="2"/>
  <c r="CR11" i="2"/>
  <c r="XI11" i="2"/>
  <c r="GQ12" i="2"/>
  <c r="GP13" i="2"/>
  <c r="ZW12" i="2"/>
  <c r="OK13" i="2"/>
  <c r="WY11" i="2"/>
  <c r="Z11" i="2"/>
  <c r="EW11" i="2"/>
  <c r="YM10" i="2"/>
  <c r="QJ11" i="2"/>
  <c r="MQ13" i="2"/>
  <c r="RT13" i="2"/>
  <c r="WR13" i="2"/>
  <c r="WY13" i="2"/>
  <c r="LM11" i="2"/>
  <c r="SQ10" i="2"/>
  <c r="YZ10" i="2"/>
  <c r="EM13" i="2"/>
  <c r="BH13" i="2"/>
  <c r="VW12" i="2"/>
  <c r="YK12" i="2"/>
  <c r="KJ13" i="2"/>
  <c r="NA13" i="2"/>
  <c r="YS13" i="2"/>
  <c r="KS10" i="2"/>
  <c r="TY10" i="2"/>
  <c r="FQ12" i="2"/>
  <c r="IA12" i="2"/>
  <c r="KY12" i="2"/>
  <c r="RO12" i="2"/>
  <c r="G13" i="2"/>
  <c r="BX13" i="2"/>
  <c r="VF13" i="2"/>
  <c r="EF10" i="2"/>
  <c r="QL10" i="2"/>
  <c r="VY11" i="2"/>
  <c r="WJ11" i="2"/>
  <c r="EZ12" i="2"/>
  <c r="MK12" i="2"/>
  <c r="TT12" i="2"/>
  <c r="ZH12" i="2"/>
  <c r="RS13" i="2"/>
  <c r="AS10" i="2"/>
  <c r="MY10" i="2"/>
  <c r="ML11" i="2"/>
  <c r="PD11" i="2"/>
  <c r="U13" i="2"/>
  <c r="IS12" i="2"/>
  <c r="QG12" i="2"/>
  <c r="VU12" i="2"/>
  <c r="OF13" i="2"/>
  <c r="YX12" i="2"/>
  <c r="JL10" i="2"/>
  <c r="ST12" i="2"/>
  <c r="HQ13" i="2"/>
  <c r="IJ13" i="2"/>
  <c r="FF12" i="2"/>
  <c r="NF13" i="2"/>
  <c r="QL13" i="2"/>
  <c r="KS13" i="2"/>
  <c r="YV11" i="2"/>
  <c r="FY10" i="2"/>
  <c r="CS12" i="2"/>
  <c r="NK12" i="2"/>
  <c r="SM12" i="2"/>
  <c r="WB13" i="2"/>
  <c r="TT13" i="2"/>
  <c r="GE13" i="2"/>
  <c r="HF13" i="2"/>
  <c r="AI11" i="2"/>
  <c r="UA11" i="2"/>
  <c r="CH12" i="2"/>
  <c r="VR11" i="2"/>
  <c r="ZB13" i="2"/>
  <c r="SO12" i="2"/>
  <c r="ZS13" i="2"/>
  <c r="PB13" i="2"/>
  <c r="XB13" i="2"/>
  <c r="UH10" i="2"/>
  <c r="LE11" i="2"/>
  <c r="PY11" i="2"/>
  <c r="EP13" i="2"/>
  <c r="WK12" i="2"/>
  <c r="NH12" i="2"/>
  <c r="EX13" i="2"/>
  <c r="CR13" i="2"/>
  <c r="TO13" i="2"/>
  <c r="UY10" i="2"/>
  <c r="MI11" i="2"/>
  <c r="QI11" i="2"/>
  <c r="NL13" i="2"/>
  <c r="YO12" i="2"/>
  <c r="NP12" i="2"/>
  <c r="FX13" i="2"/>
  <c r="GM13" i="2"/>
  <c r="TV13" i="2"/>
  <c r="MT10" i="2"/>
  <c r="FU11" i="2"/>
  <c r="II11" i="2"/>
  <c r="OL12" i="2"/>
  <c r="JX12" i="2"/>
  <c r="JS12" i="2"/>
  <c r="XB12" i="2"/>
  <c r="L13" i="2"/>
  <c r="QI13" i="2"/>
  <c r="EZ10" i="2"/>
  <c r="YC10" i="2"/>
  <c r="AV11" i="2"/>
  <c r="O12" i="2"/>
  <c r="HB13" i="2"/>
  <c r="GF12" i="2"/>
  <c r="SR13" i="2"/>
  <c r="WV12" i="2"/>
  <c r="MV13" i="2"/>
  <c r="BM10" i="2"/>
  <c r="RN12" i="2"/>
  <c r="FO13" i="2"/>
  <c r="RO11" i="2"/>
  <c r="PO12" i="2"/>
  <c r="AM13" i="2"/>
  <c r="CU13" i="2"/>
  <c r="UP13" i="2"/>
  <c r="JI13" i="2"/>
  <c r="DB10" i="2"/>
  <c r="VN11" i="2"/>
  <c r="BR12" i="2"/>
  <c r="KF11" i="2"/>
  <c r="DY12" i="2"/>
  <c r="OZ12" i="2"/>
  <c r="VO13" i="2"/>
  <c r="IM13" i="2"/>
  <c r="FV13" i="2"/>
  <c r="IL13" i="2"/>
  <c r="LR11" i="2"/>
  <c r="SJ11" i="2"/>
  <c r="DG11" i="2"/>
  <c r="XX11" i="2"/>
  <c r="GY12" i="2"/>
  <c r="HX13" i="2"/>
  <c r="Q13" i="2"/>
  <c r="OU13" i="2"/>
  <c r="XP11" i="2"/>
  <c r="AT11" i="2"/>
  <c r="GT11" i="2"/>
  <c r="YT10" i="2"/>
  <c r="QY11" i="2"/>
  <c r="OP13" i="2"/>
  <c r="SP13" i="2"/>
  <c r="XE13" i="2"/>
  <c r="XS13" i="2"/>
  <c r="MZ11" i="2"/>
  <c r="TH10" i="2"/>
  <c r="ZW10" i="2"/>
  <c r="HR13" i="2"/>
  <c r="GU13" i="2"/>
  <c r="WM12" i="2"/>
  <c r="J13" i="2"/>
  <c r="KV13" i="2"/>
  <c r="OB13" i="2"/>
  <c r="YZ13" i="2"/>
  <c r="LC10" i="2"/>
  <c r="UF10" i="2"/>
  <c r="GS12" i="2"/>
  <c r="JI12" i="2"/>
  <c r="LH12" i="2"/>
  <c r="RY12" i="2"/>
  <c r="X13" i="2"/>
  <c r="CE13" i="2"/>
  <c r="VM13" i="2"/>
  <c r="EM10" i="2"/>
  <c r="QS10" i="2"/>
  <c r="XB11" i="2"/>
  <c r="WR11" i="2"/>
  <c r="FH12" i="2"/>
  <c r="MT12" i="2"/>
  <c r="UA12" i="2"/>
  <c r="ZO12" i="2"/>
  <c r="RZ13" i="2"/>
  <c r="AZ10" i="2"/>
  <c r="NF10" i="2"/>
  <c r="NL11" i="2"/>
  <c r="PS11" i="2"/>
  <c r="DN13" i="2"/>
  <c r="IZ12" i="2"/>
  <c r="QN12" i="2"/>
  <c r="WB12" i="2"/>
  <c r="OM13" i="2"/>
  <c r="V13" i="2"/>
  <c r="JS10" i="2"/>
  <c r="TL12" i="2"/>
  <c r="IZ13" i="2"/>
  <c r="JN13" i="2"/>
  <c r="FM12" i="2"/>
  <c r="QA13" i="2"/>
  <c r="RC13" i="2"/>
  <c r="KZ13" i="2"/>
  <c r="LP11" i="2"/>
  <c r="KF12" i="2"/>
  <c r="DV13" i="2"/>
  <c r="CW12" i="2"/>
  <c r="FE12" i="2"/>
  <c r="CB13" i="2"/>
  <c r="EY13" i="2"/>
  <c r="YU13" i="2"/>
  <c r="DS13" i="2"/>
  <c r="AS11" i="2"/>
  <c r="UL11" i="2"/>
  <c r="EE12" i="2"/>
  <c r="WG11" i="2"/>
  <c r="H12" i="2"/>
  <c r="SX12" i="2"/>
  <c r="OY12" i="2"/>
  <c r="PS13" i="2"/>
  <c r="XI13" i="2"/>
  <c r="QT13" i="2"/>
  <c r="XP13" i="2"/>
  <c r="VI10" i="2"/>
  <c r="MS11" i="2"/>
  <c r="QS11" i="2"/>
  <c r="RF13" i="2"/>
  <c r="AK13" i="2"/>
  <c r="NX12" i="2"/>
  <c r="GZ13" i="2"/>
  <c r="HD13" i="2"/>
  <c r="UC13" i="2"/>
  <c r="NK10" i="2"/>
  <c r="GC11" i="2"/>
  <c r="IQ11" i="2"/>
  <c r="PG12" i="2"/>
  <c r="LW12" i="2"/>
  <c r="JZ12" i="2"/>
  <c r="XW12" i="2"/>
  <c r="S13" i="2"/>
  <c r="QP13" i="2"/>
  <c r="FG10" i="2"/>
  <c r="YR10" i="2"/>
  <c r="CK11" i="2"/>
  <c r="AA12" i="2"/>
  <c r="MX13" i="2"/>
  <c r="GM12" i="2"/>
  <c r="TJ13" i="2"/>
  <c r="XC12" i="2"/>
  <c r="NC13" i="2"/>
  <c r="BT10" i="2"/>
  <c r="SV12" i="2"/>
  <c r="TQ13" i="2"/>
  <c r="TA11" i="2"/>
  <c r="QD12" i="2"/>
  <c r="BD13" i="2"/>
  <c r="DG13" i="2"/>
  <c r="VR13" i="2"/>
  <c r="JP13" i="2"/>
  <c r="DI10" i="2"/>
  <c r="WB11" i="2"/>
  <c r="CG12" i="2"/>
  <c r="KV11" i="2"/>
  <c r="GB12" i="2"/>
  <c r="PK12" i="2"/>
  <c r="OB12" i="2"/>
  <c r="JA13" i="2"/>
  <c r="GC13" i="2"/>
  <c r="LE13" i="2"/>
  <c r="ME11" i="2"/>
  <c r="SU11" i="2"/>
  <c r="DO11" i="2"/>
  <c r="YM11" i="2"/>
  <c r="HG12" i="2"/>
  <c r="IQ13" i="2"/>
  <c r="AR13" i="2"/>
  <c r="PL13" i="2"/>
  <c r="YD11" i="2"/>
  <c r="CI11" i="2"/>
  <c r="IY11" i="2"/>
  <c r="ZA10" i="2"/>
  <c r="RN11" i="2"/>
  <c r="SS13" i="2"/>
  <c r="TG13" i="2"/>
  <c r="XT13" i="2"/>
  <c r="YM13" i="2"/>
  <c r="OZ11" i="2"/>
  <c r="UI10" i="2"/>
  <c r="BD11" i="2"/>
  <c r="NG13" i="2"/>
  <c r="QZ13" i="2"/>
  <c r="YG12" i="2"/>
  <c r="W13" i="2"/>
  <c r="LJ13" i="2"/>
  <c r="PC13" i="2"/>
  <c r="ZG13" i="2"/>
  <c r="LT10" i="2"/>
  <c r="UM10" i="2"/>
  <c r="II12" i="2"/>
  <c r="JT12" i="2"/>
  <c r="LR12" i="2"/>
  <c r="SH12" i="2"/>
  <c r="AY13" i="2"/>
  <c r="CL13" i="2"/>
  <c r="VT13" i="2"/>
  <c r="ET10" i="2"/>
  <c r="QZ10" i="2"/>
  <c r="XU11" i="2"/>
  <c r="XG11" i="2"/>
  <c r="FP12" i="2"/>
  <c r="NB12" i="2"/>
  <c r="UH12" i="2"/>
  <c r="ZV12" i="2"/>
  <c r="SG13" i="2"/>
  <c r="BG10" i="2"/>
  <c r="NM10" i="2"/>
  <c r="OD11" i="2"/>
  <c r="QH11" i="2"/>
  <c r="JR13" i="2"/>
  <c r="JG12" i="2"/>
  <c r="QU12" i="2"/>
  <c r="WI12" i="2"/>
  <c r="OT13" i="2"/>
  <c r="F12" i="2"/>
  <c r="GF10" i="2"/>
  <c r="DF12" i="2"/>
  <c r="PC12" i="2"/>
  <c r="TO12" i="2"/>
  <c r="WW13" i="2"/>
  <c r="UL13" i="2"/>
  <c r="GV13" i="2"/>
  <c r="HM13" i="2"/>
  <c r="OC11" i="2"/>
  <c r="KX12" i="2"/>
  <c r="FQ13" i="2"/>
  <c r="DG12" i="2"/>
  <c r="IM12" i="2"/>
  <c r="CN13" i="2"/>
  <c r="HA13" i="2"/>
  <c r="ZO13" i="2"/>
  <c r="DZ13" i="2"/>
  <c r="HT13" i="2"/>
  <c r="LN13" i="2"/>
  <c r="GL13" i="2"/>
  <c r="KN10" i="2"/>
  <c r="YJ12" i="2"/>
  <c r="WM13" i="2"/>
  <c r="PI13" i="2"/>
  <c r="GH12" i="2"/>
  <c r="RO13" i="2"/>
  <c r="TE13" i="2"/>
  <c r="LU13" i="2"/>
  <c r="CQ12" i="2"/>
  <c r="HA10" i="2"/>
  <c r="GX12" i="2"/>
  <c r="RR12" i="2"/>
  <c r="XF12" i="2"/>
  <c r="CU12" i="2"/>
  <c r="YN13" i="2"/>
  <c r="JO13" i="2"/>
  <c r="IH13" i="2"/>
  <c r="QP11" i="2"/>
  <c r="OG12" i="2"/>
  <c r="RI13" i="2"/>
  <c r="GD12" i="2"/>
  <c r="KR12" i="2"/>
  <c r="EC13" i="2"/>
  <c r="LD13" i="2"/>
  <c r="DH13" i="2"/>
  <c r="EU13" i="2"/>
  <c r="DM11" i="2"/>
  <c r="XA11" i="2"/>
  <c r="KJ12" i="2"/>
  <c r="YH11" i="2"/>
  <c r="AW12" i="2"/>
  <c r="UT12" i="2"/>
  <c r="VO12" i="2"/>
  <c r="SV13" i="2"/>
  <c r="YK13" i="2"/>
  <c r="XU10" i="2"/>
  <c r="PB11" i="2"/>
  <c r="UO11" i="2"/>
  <c r="ZA13" i="2"/>
  <c r="HI13" i="2"/>
  <c r="OW12" i="2"/>
  <c r="LC13" i="2"/>
  <c r="JF13" i="2"/>
  <c r="UX13" i="2"/>
  <c r="PM10" i="2"/>
  <c r="HB11" i="2"/>
  <c r="LF11" i="2"/>
  <c r="TG12" i="2"/>
  <c r="OP12" i="2"/>
  <c r="KU12" i="2"/>
  <c r="AE13" i="2"/>
  <c r="AN13" i="2"/>
  <c r="RK13" i="2"/>
  <c r="GX10" i="2"/>
  <c r="O11" i="2"/>
  <c r="FF11" i="2"/>
  <c r="CE12" i="2"/>
  <c r="DK12" i="2"/>
  <c r="HH12" i="2"/>
  <c r="XK13" i="2"/>
  <c r="XX12" i="2"/>
  <c r="NX13" i="2"/>
  <c r="CO10" i="2"/>
  <c r="XL12" i="2"/>
  <c r="XO10" i="2"/>
  <c r="UW11" i="2"/>
  <c r="TJ12" i="2"/>
  <c r="VG13" i="2"/>
  <c r="FL13" i="2"/>
  <c r="XV13" i="2"/>
  <c r="KK13" i="2"/>
  <c r="ER10" i="2"/>
  <c r="CA12" i="2"/>
  <c r="HN12" i="2"/>
  <c r="MU11" i="2"/>
  <c r="IP12" i="2"/>
  <c r="RT12" i="2"/>
  <c r="RQ12" i="2"/>
  <c r="KM13" i="2"/>
  <c r="GX13" i="2"/>
  <c r="AC10" i="2"/>
  <c r="OE11" i="2"/>
  <c r="VJ11" i="2"/>
  <c r="FH11" i="2"/>
  <c r="ZY11" i="2"/>
  <c r="IV12" i="2"/>
  <c r="KT13" i="2"/>
  <c r="CT13" i="2"/>
  <c r="SE13" i="2"/>
  <c r="BX12" i="2"/>
  <c r="DZ11" i="2"/>
  <c r="JW11" i="2"/>
  <c r="ZV10" i="2"/>
  <c r="SZ11" i="2"/>
  <c r="ZD13" i="2"/>
  <c r="XD13" i="2"/>
  <c r="ZI13" i="2"/>
  <c r="ZZ13" i="2"/>
  <c r="QM11" i="2"/>
  <c r="WA10" i="2"/>
  <c r="CB11" i="2"/>
  <c r="WI10" i="2"/>
  <c r="MA11" i="2"/>
  <c r="D13" i="2"/>
  <c r="ET13" i="2"/>
  <c r="PE13" i="2"/>
  <c r="QU13" i="2"/>
  <c r="ZW13" i="2"/>
  <c r="FH10" i="2"/>
  <c r="RN10" i="2"/>
  <c r="YX11" i="2"/>
  <c r="YK11" i="2"/>
  <c r="GW12" i="2"/>
  <c r="NR12" i="2"/>
  <c r="UV12" i="2"/>
  <c r="M13" i="2"/>
  <c r="SU13" i="2"/>
  <c r="BU10" i="2"/>
  <c r="OA10" i="2"/>
  <c r="PM11" i="2"/>
  <c r="RL11" i="2"/>
  <c r="OI13" i="2"/>
  <c r="JU12" i="2"/>
  <c r="RI12" i="2"/>
  <c r="WW12" i="2"/>
  <c r="PH13" i="2"/>
  <c r="TB13" i="2"/>
  <c r="WV13" i="2"/>
  <c r="SW13" i="2"/>
  <c r="DI11" i="2"/>
  <c r="XD10" i="2"/>
  <c r="NT11" i="2"/>
  <c r="GA13" i="2"/>
  <c r="HH13" i="2"/>
  <c r="SZ13" i="2"/>
  <c r="TY13" i="2"/>
  <c r="HU11" i="2"/>
  <c r="PN10" i="2"/>
  <c r="WC10" i="2"/>
  <c r="UY12" i="2"/>
  <c r="QA12" i="2"/>
  <c r="RE12" i="2"/>
  <c r="VG12" i="2"/>
  <c r="FK13" i="2"/>
  <c r="JG13" i="2"/>
  <c r="XJ13" i="2"/>
  <c r="HI10" i="2"/>
  <c r="SP10" i="2"/>
  <c r="AK12" i="2"/>
  <c r="BZ12" i="2"/>
  <c r="IT12" i="2"/>
  <c r="PJ12" i="2"/>
  <c r="WJ12" i="2"/>
  <c r="AO13" i="2"/>
  <c r="TW13" i="2"/>
  <c r="CW10" i="2"/>
  <c r="PC10" i="2"/>
  <c r="SG11" i="2"/>
  <c r="TM11" i="2"/>
  <c r="VJ13" i="2"/>
  <c r="KW12" i="2"/>
  <c r="SK12" i="2"/>
  <c r="XY12" i="2"/>
  <c r="QJ13" i="2"/>
  <c r="J10" i="2"/>
  <c r="LP10" i="2"/>
  <c r="GO13" i="2"/>
  <c r="MN11" i="2"/>
  <c r="ZC13" i="2"/>
  <c r="HJ12" i="2"/>
  <c r="OX12" i="2"/>
  <c r="WE13" i="2"/>
  <c r="MW13" i="2"/>
  <c r="NN12" i="2"/>
  <c r="IC10" i="2"/>
  <c r="NI12" i="2"/>
  <c r="ZB12" i="2"/>
  <c r="BY13" i="2"/>
  <c r="DW12" i="2"/>
  <c r="IK13" i="2"/>
  <c r="MR13" i="2"/>
  <c r="JJ13" i="2"/>
  <c r="UI11" i="2"/>
  <c r="MK13" i="2"/>
  <c r="ZA11" i="2"/>
  <c r="JP12" i="2"/>
  <c r="OE12" i="2"/>
  <c r="PM13" i="2"/>
  <c r="OW13" i="2"/>
  <c r="EO13" i="2"/>
  <c r="FW13" i="2"/>
  <c r="HW11" i="2"/>
  <c r="BQ12" i="2"/>
  <c r="RL12" i="2"/>
  <c r="M12" i="2"/>
  <c r="CL12" i="2"/>
  <c r="WX12" i="2"/>
  <c r="ZY12" i="2"/>
  <c r="VU13" i="2"/>
  <c r="ZM13" i="2"/>
  <c r="ZR10" i="2"/>
  <c r="SI11" i="2"/>
  <c r="ZX11" i="2"/>
  <c r="TQ11" i="2"/>
  <c r="OC13" i="2"/>
  <c r="QS12" i="2"/>
  <c r="RG13" i="2"/>
  <c r="LY13" i="2"/>
  <c r="VZ13" i="2"/>
  <c r="RO10" i="2"/>
  <c r="IH11" i="2"/>
  <c r="NY11" i="2"/>
  <c r="YD12" i="2"/>
  <c r="SL12" i="2"/>
  <c r="MA12" i="2"/>
  <c r="CF13" i="2"/>
  <c r="BP13" i="2"/>
  <c r="SM13" i="2"/>
  <c r="JQ10" i="2"/>
  <c r="AU11" i="2"/>
  <c r="GU11" i="2"/>
  <c r="IY12" i="2"/>
  <c r="GG12" i="2"/>
  <c r="IJ12" i="2"/>
  <c r="RC12" i="2"/>
  <c r="YZ12" i="2"/>
  <c r="OZ13" i="2"/>
  <c r="DQ10" i="2"/>
  <c r="SI13" i="2"/>
  <c r="H11" i="2"/>
  <c r="XL11" i="2"/>
  <c r="AQ13" i="2"/>
  <c r="EW12" i="2"/>
  <c r="KU13" i="2"/>
  <c r="ZX13" i="2"/>
  <c r="LM13" i="2"/>
  <c r="AX10" i="2"/>
  <c r="QQ11" i="2"/>
  <c r="XN11" i="2"/>
  <c r="HA11" i="2"/>
  <c r="AB12" i="2"/>
  <c r="KK12" i="2"/>
  <c r="OY13" i="2"/>
  <c r="EI13" i="2"/>
  <c r="UI13" i="2"/>
  <c r="ME12" i="2"/>
  <c r="FO11" i="2"/>
  <c r="LO11" i="2"/>
  <c r="U11" i="2"/>
  <c r="US11" i="2"/>
  <c r="EL12" i="2"/>
  <c r="BG13" i="2"/>
  <c r="WC12" i="2"/>
  <c r="KQ13" i="2"/>
  <c r="B10" i="2" l="1"/>
  <c r="B8" i="1" s="1"/>
  <c r="D8" i="1" s="1"/>
  <c r="B12" i="2"/>
  <c r="B10" i="1" s="1"/>
  <c r="D10" i="1" s="1"/>
  <c r="B11" i="2"/>
  <c r="B9" i="1" s="1"/>
  <c r="D9" i="1" s="1"/>
  <c r="B13" i="2"/>
  <c r="B11" i="1" s="1"/>
  <c r="D11" i="1" s="1"/>
  <c r="D12" i="1" l="1"/>
  <c r="D17" i="1" s="1"/>
</calcChain>
</file>

<file path=xl/metadata.xml><?xml version="1.0" encoding="utf-8"?>
<metadata xmlns="http://schemas.openxmlformats.org/spreadsheetml/2006/main" xmlns:xda="http://schemas.microsoft.com/office/spreadsheetml/2017/dynamicarray">
  <metadataTypes count="1">
    <metadataType name="XLDAPR" minSupportedVersion="120000" copy="1" pasteAll="1" pasteValues="1" merge="1" splitFirst="1" rowColShift="1" clearFormats="1" clearComments="1" assign="1" coerce="1" cellMeta="1"/>
  </metadataTypes>
  <futureMetadata name="XLDAPR" count="1">
    <bk>
      <extLst>
        <ext uri="{bdbb8cdc-fa1e-496e-a857-3c3f30c029c3}">
          <xda:dynamicArrayProperties fDynamic="1" fCollapsed="0"/>
        </ext>
      </extLst>
    </bk>
  </futureMetadata>
  <cellMetadata count="1">
    <bk>
      <rc t="1" v="0"/>
    </bk>
  </cellMetadata>
</metadata>
</file>

<file path=xl/sharedStrings.xml><?xml version="1.0" encoding="utf-8"?>
<sst xmlns="http://schemas.openxmlformats.org/spreadsheetml/2006/main" count="164" uniqueCount="62">
  <si>
    <t>Erläuterung</t>
  </si>
  <si>
    <t>Erläuterungen zum Berechnungsformular</t>
  </si>
  <si>
    <t>Das vorliegende Excel-Berechnungsformular dient der Dokumentation und Berechnung des beantragten LIB.</t>
  </si>
  <si>
    <t>Aufbau des Berechnungsformulars</t>
  </si>
  <si>
    <r>
      <rPr>
        <b/>
        <sz val="9"/>
        <color theme="1"/>
        <rFont val="Segoe UI"/>
        <family val="2"/>
      </rPr>
      <t>Das Berechnungsformular besteht aus folgenden Arbeitsblättern:</t>
    </r>
    <r>
      <rPr>
        <sz val="9"/>
        <color theme="1"/>
        <rFont val="Segoe UI"/>
        <family val="2"/>
      </rPr>
      <t xml:space="preserve">
• Arbeitsblatt „Beantragter LIB": Berechnet den beantragten LIB basierend auf den Angaben der nachfolgenden Arbeitsblätter.
• Arbeitsblatt „Total Abzüge": Dokumentiert die Abzüge aufgrund steuerlicher Innovationsförderung oder sonstiger Finanzhilfen.
• Arbeitsblatt „Total Aufwendungen": Fasst die finanziellen Aufwendungen der förderberechtigten Tätigkeiten und Massnahmen gemäss den Arbeitsblättern T1 bis Tn zusammen.
• Arbeitsblätter T1 bis Tn: Enthalten die Beschreibung der förderberechtigten Tätigkeiten und Massnahmen sowie deren zugehörigen finanziellen Aufwendungen.</t>
    </r>
  </si>
  <si>
    <t>Ausfüllen des Berechnungsformulars</t>
  </si>
  <si>
    <t>Nachweise zu finanziellen Aufwendungen</t>
  </si>
  <si>
    <t>Beantragter LIB</t>
  </si>
  <si>
    <t>Erläuterungen zum Arbeitsblatt</t>
  </si>
  <si>
    <t>Position</t>
  </si>
  <si>
    <t>Betrag</t>
  </si>
  <si>
    <t>Beitragssatz</t>
  </si>
  <si>
    <t xml:space="preserve">Bruttobetrag </t>
  </si>
  <si>
    <t xml:space="preserve">Personalaufwendungen </t>
  </si>
  <si>
    <t xml:space="preserve">Investitionsaufwendungen </t>
  </si>
  <si>
    <t xml:space="preserve">Auftragsforschungsaufwendungen </t>
  </si>
  <si>
    <t xml:space="preserve">Sonstige Aufwendungen </t>
  </si>
  <si>
    <t>Total Bruttobetrag</t>
  </si>
  <si>
    <t>Abzüge</t>
  </si>
  <si>
    <t xml:space="preserve">Abzug steuerliche Innovationsförderung </t>
  </si>
  <si>
    <t xml:space="preserve">Abzug sonstige Finanzhilfe </t>
  </si>
  <si>
    <t>Total Abzüge (für steuerliche Innovationsförderung und sonstige Finanzhilfen)</t>
  </si>
  <si>
    <t>Der Kanton Luzern möchte sicherstellen, dass Unternehmen für dieselbe Tätigkeit oder Massnahme nicht mehrfach gefördert werden. Deshalb müssen Sie vom Bruttobetrag Abzüge vornehmen für: 
• Steuerliche Innovationsförderung: Zur steuerlichen Innovationsförderung zählen die Patentbox und der Abzug für Forschungs- und Entwicklungsaufwand, die auf Stufe Staats- und Gemeindesteuer Luzern auf Antrag gewährt werden. 
• Sonstige Finanzhilfen: Die sonstigen Finanzhilfen umfassen sämtliche Zuschüsse, Fördermittel, Unterstützungsbeiträge, Beihilfen und ähnliches, welche das gesuchstellende Unternehmen für die gleichen Tätigkeiten und Massnahmen für das gleiche Bemessungsjahr im In- und Ausland erhält. 
Auf allfällige Abgrenzungsschwierigkeiten zu den einzelnen förderberechtigen Tätigkeiten und Massnahmen ist in den Erläuterungen explizit hinzuweisen.
Für weitergehende Erläuterungen siehe LIB-Handbuch, Teil 5, Abschnitt H.</t>
  </si>
  <si>
    <r>
      <t xml:space="preserve">Eingabefelder sind grün markiert | Pflichtfelder sind mit einem Stern </t>
    </r>
    <r>
      <rPr>
        <sz val="9"/>
        <color rgb="FFFF0000"/>
        <rFont val="Segoe UI"/>
        <family val="2"/>
      </rPr>
      <t>*</t>
    </r>
    <r>
      <rPr>
        <sz val="9"/>
        <color theme="1"/>
        <rFont val="Segoe UI"/>
        <family val="2"/>
      </rPr>
      <t xml:space="preserve"> markiert</t>
    </r>
  </si>
  <si>
    <r>
      <t xml:space="preserve">Abzug steuerliche Innovationsförderung </t>
    </r>
    <r>
      <rPr>
        <sz val="9"/>
        <color rgb="FFFF0000"/>
        <rFont val="Segoe UI"/>
        <family val="2"/>
      </rPr>
      <t>*</t>
    </r>
    <r>
      <rPr>
        <sz val="9"/>
        <color rgb="FF000000"/>
        <rFont val="Segoe UI"/>
        <family val="2"/>
      </rPr>
      <t xml:space="preserve"> [LIB-Handbuch, Teil 5, Abschnitt H]</t>
    </r>
  </si>
  <si>
    <t>Erläuterung Abzug steuerliche Innovationsförderung (zwingend auszufüllen, falls Abzüge vorgenommen wurden)</t>
  </si>
  <si>
    <r>
      <t xml:space="preserve">Abzug sonstige Finanzhilfen </t>
    </r>
    <r>
      <rPr>
        <sz val="9"/>
        <color rgb="FFFF0000"/>
        <rFont val="Segoe UI"/>
        <family val="2"/>
      </rPr>
      <t>*</t>
    </r>
    <r>
      <rPr>
        <sz val="9"/>
        <color rgb="FF000000"/>
        <rFont val="Segoe UI"/>
        <family val="2"/>
      </rPr>
      <t xml:space="preserve"> [LIB-Handbuch, Teil 5, Abschnitt H]</t>
    </r>
  </si>
  <si>
    <t>Erläuterung Abzug sonstige Finanzhilfen (zwingend auszufüllen, falls Abzüge vorgenommen wurden)</t>
  </si>
  <si>
    <t>Total Aufwendungen (Zusammenzug aller förderberechtigten Tätigkeiten und Massnahmen)</t>
  </si>
  <si>
    <t>Dieses Arbeitsblatt konsolidiert die finanziellen Aufwendungen der von Ihnen angegebenen förderberechtigten Tätigkeiten und Massnahmen aus den Arbeitsblättern T1, T2, ... Tn (Tätigkeiten 1 bis n). 
In Zeile 9 sind die Namen aller Arbeitsblätter aufzuführen, die Ihre förderberechtigten Tätigkeiten und Massnahmen enthalten. Anpassungen sind grundsätzlich nur erforderlich, wenn Sie mehr als 5 Tätigkeiten oder Massnahmen geltend machen (und sie entsprechend weitere Arbeitsblätter hinzugefügt haben).
Die finanziellen Aufwendungen der förderberechtigten Tätigkeiten und Massnahmen werden automatisch gemäss den in Zeile 9 aufgeführten Arbeitsblättern übernommen. Überprüfen Sie, dass alle Angaben korrekt übernommen wurden.</t>
  </si>
  <si>
    <t>Arbeitsblatt</t>
  </si>
  <si>
    <t>Summe</t>
  </si>
  <si>
    <t>T1</t>
  </si>
  <si>
    <t>T2</t>
  </si>
  <si>
    <t>T3</t>
  </si>
  <si>
    <t>T4</t>
  </si>
  <si>
    <t>T5</t>
  </si>
  <si>
    <t>Personalaufwendungen</t>
  </si>
  <si>
    <t>Investitionsaufwendungen</t>
  </si>
  <si>
    <t>Auftragsforschungsaufwendungen</t>
  </si>
  <si>
    <t>Sonstige Aufwendungen</t>
  </si>
  <si>
    <t>Angaben zu einer einzelnen förderberechtigten Tätigkeit oder Massnahme</t>
  </si>
  <si>
    <r>
      <t xml:space="preserve">Für jede förderberechtigte Tätigkeit oder Massnahme ist ein separates Arbeitsblatt auszufüllen. Das Berechnungsformular stellt dafür fünf leere Arbeitsblätter (T1 bis T5) zur Verfügung. Falls mehr als fünf Tätigkeiten oder Massnahmen geltend gemacht werden sollen, können die Arbeitsblätter T1 bis T5 beliebig oft kopiert werden. Zusätzliche Arbeitsblätter erhalten die Bezeichnungen T6, T7 usw.
Es sind folgende Angaben zu machen:
• </t>
    </r>
    <r>
      <rPr>
        <b/>
        <sz val="9"/>
        <color theme="1"/>
        <rFont val="Segoe UI"/>
        <family val="2"/>
      </rPr>
      <t>Bezeichnung</t>
    </r>
    <r>
      <rPr>
        <sz val="9"/>
        <color theme="1"/>
        <rFont val="Segoe UI"/>
        <family val="2"/>
      </rPr>
      <t xml:space="preserve"> der förderberechtigten Tätigkeit oder Massnahme
• </t>
    </r>
    <r>
      <rPr>
        <b/>
        <sz val="9"/>
        <color theme="1"/>
        <rFont val="Segoe UI"/>
        <family val="2"/>
      </rPr>
      <t>Beschreibung</t>
    </r>
    <r>
      <rPr>
        <sz val="9"/>
        <color theme="1"/>
        <rFont val="Segoe UI"/>
        <family val="2"/>
      </rPr>
      <t xml:space="preserve"> im Umfang von einer halben bis ganzen Seite Text mit Angaben zu Zielsetzung und Vorgehensweise
• </t>
    </r>
    <r>
      <rPr>
        <b/>
        <sz val="9"/>
        <color theme="1"/>
        <rFont val="Segoe UI"/>
        <family val="2"/>
      </rPr>
      <t>Kategorisierung</t>
    </r>
    <r>
      <rPr>
        <sz val="9"/>
        <color theme="1"/>
        <rFont val="Segoe UI"/>
        <family val="2"/>
      </rPr>
      <t xml:space="preserve"> (auch Mehrfachnennung möglich) als: Grundlagenforschung, industrielle Forschung, experimentelle Entwicklung, Organisationsinnovation, Prozessinnovation oder klinische Studie. Begründen Sie, warum Sie diese Kategorien gewählt haben bzw. warum diese zutreffen.
• </t>
    </r>
    <r>
      <rPr>
        <b/>
        <sz val="9"/>
        <color theme="1"/>
        <rFont val="Segoe UI"/>
        <family val="2"/>
      </rPr>
      <t>Neuartigkeit:</t>
    </r>
    <r>
      <rPr>
        <sz val="9"/>
        <color theme="1"/>
        <rFont val="Segoe UI"/>
        <family val="2"/>
      </rPr>
      <t xml:space="preserve"> Erklären Sie, warum die Tätigkeit oder Massnahme schöpferisch und neuartig ist.
• </t>
    </r>
    <r>
      <rPr>
        <b/>
        <sz val="9"/>
        <color theme="1"/>
        <rFont val="Segoe UI"/>
        <family val="2"/>
      </rPr>
      <t>Management- und Unterstützungsaufgaben:</t>
    </r>
    <r>
      <rPr>
        <sz val="9"/>
        <color theme="1"/>
        <rFont val="Segoe UI"/>
        <family val="2"/>
      </rPr>
      <t xml:space="preserve"> Geben Sie an, ob solche Aufgaben angefallen sind. Falls ja: Erläutern Sie den damit verbundenen Aufwand.
• </t>
    </r>
    <r>
      <rPr>
        <b/>
        <sz val="9"/>
        <color theme="1"/>
        <rFont val="Segoe UI"/>
        <family val="2"/>
      </rPr>
      <t xml:space="preserve">Finanzielle Aufwendungen </t>
    </r>
    <r>
      <rPr>
        <sz val="9"/>
        <color theme="1"/>
        <rFont val="Segoe UI"/>
        <family val="2"/>
      </rPr>
      <t xml:space="preserve">(im Bemessungsjahr), unterteilt in Personalaufwendungen, Investitionsaufwendungen, Auftragsforschungsfaufwendungen und sonstige Aufwendungen. Falls Management- und Unterstützungsaufgaben angefallen sind, sind diese Aufwendungen direkt einzurechnen.
• </t>
    </r>
    <r>
      <rPr>
        <b/>
        <sz val="9"/>
        <color theme="1"/>
        <rFont val="Segoe UI"/>
        <family val="2"/>
      </rPr>
      <t xml:space="preserve">Erläuterungen zu den finanziellen Aufwendungen </t>
    </r>
    <r>
      <rPr>
        <sz val="9"/>
        <color theme="1"/>
        <rFont val="Segoe UI"/>
        <family val="2"/>
      </rPr>
      <t>mit Hinweisen auf die beigelegten Nachweise.
Ein Beispiel, wie diese Formularseite auszufüllen ist, siehe LIB-Handbuch im Teil 4, Abschnitt F, Abschnitt 3.
Hinweise zur Sammlung und zum Einreichen der Nachweise (insbesondere zum Nachweis der finanziellen Aufwendungen) finden Sie im Arbeitsblatt „Erläuterung".</t>
    </r>
  </si>
  <si>
    <r>
      <t xml:space="preserve">Eingabefelder sind grün markiert | Pflichtfelder sind mit einem Stern </t>
    </r>
    <r>
      <rPr>
        <sz val="9"/>
        <color rgb="FFFF0000"/>
        <rFont val="Segoe UI"/>
        <family val="2"/>
      </rPr>
      <t>*</t>
    </r>
    <r>
      <rPr>
        <sz val="9"/>
        <color theme="1"/>
        <rFont val="Segoe UI"/>
        <family val="2"/>
      </rPr>
      <t xml:space="preserve"> gekennzeichnet</t>
    </r>
  </si>
  <si>
    <r>
      <t>Bezeichnung förderberechtigte Tätigkeit/Massnahme </t>
    </r>
    <r>
      <rPr>
        <sz val="9"/>
        <color rgb="FFFF0000"/>
        <rFont val="Segoe UI"/>
        <family val="2"/>
      </rPr>
      <t>*</t>
    </r>
  </si>
  <si>
    <r>
      <t>Beschreibung (insb. Zielsetzung und Vorgehensweise) </t>
    </r>
    <r>
      <rPr>
        <sz val="9"/>
        <color rgb="FFFF0000"/>
        <rFont val="Segoe UI"/>
        <family val="2"/>
      </rPr>
      <t>*</t>
    </r>
  </si>
  <si>
    <r>
      <t xml:space="preserve">Kategorisierung (auch Mehrfachnennung) </t>
    </r>
    <r>
      <rPr>
        <sz val="9"/>
        <color rgb="FFFF0000"/>
        <rFont val="Segoe UI"/>
        <family val="2"/>
      </rPr>
      <t>*</t>
    </r>
    <r>
      <rPr>
        <sz val="9"/>
        <color rgb="FF000000"/>
        <rFont val="Segoe UI"/>
        <family val="2"/>
      </rPr>
      <t xml:space="preserve"> [LIB-Handbuch, Teil 4, Abschnitt F]</t>
    </r>
  </si>
  <si>
    <t>Grundlagenforschung</t>
  </si>
  <si>
    <t>Industrielle Forschung</t>
  </si>
  <si>
    <t xml:space="preserve">Experimentelle Entwicklung </t>
  </si>
  <si>
    <t>Organisationsinnovation</t>
  </si>
  <si>
    <t>Prozessinnovation</t>
  </si>
  <si>
    <t xml:space="preserve">Klinische Studie </t>
  </si>
  <si>
    <r>
      <t xml:space="preserve">Erläuterung der oben ausgewählten Kategorisierung </t>
    </r>
    <r>
      <rPr>
        <sz val="9"/>
        <color rgb="FFFF0000"/>
        <rFont val="Segoe UI"/>
        <family val="2"/>
      </rPr>
      <t>*</t>
    </r>
  </si>
  <si>
    <r>
      <t xml:space="preserve">Erläuterung, warum schöpferisch/neuartig </t>
    </r>
    <r>
      <rPr>
        <sz val="9"/>
        <color rgb="FFFF0000"/>
        <rFont val="Segoe UI"/>
        <family val="2"/>
      </rPr>
      <t>*</t>
    </r>
    <r>
      <rPr>
        <sz val="9"/>
        <color rgb="FF000000"/>
        <rFont val="Segoe UI"/>
        <family val="2"/>
      </rPr>
      <t xml:space="preserve"> [LIB-Handbuch, Teil 4, Abschnitt F]</t>
    </r>
  </si>
  <si>
    <r>
      <t xml:space="preserve">Verbundene Management- oder Unterstützungsaufgaben enthalten? </t>
    </r>
    <r>
      <rPr>
        <sz val="9"/>
        <color rgb="FFFF0000"/>
        <rFont val="Segoe UI"/>
        <family val="2"/>
      </rPr>
      <t>*</t>
    </r>
    <r>
      <rPr>
        <sz val="9"/>
        <color rgb="FF000000"/>
        <rFont val="Segoe UI"/>
        <family val="2"/>
      </rPr>
      <t xml:space="preserve">  [LIB-Handbuch, Teil 4, Abschnitt F]</t>
    </r>
  </si>
  <si>
    <t>Falls ja, Erläuterung</t>
  </si>
  <si>
    <t>Finanzielle Aufwendungen für dieses Vorhaben * [LIB-Handbuch, Teil 5, Abschnitt G]</t>
  </si>
  <si>
    <r>
      <t xml:space="preserve">Erläuterung zu den finanziellen Aufwendungen </t>
    </r>
    <r>
      <rPr>
        <sz val="9"/>
        <color rgb="FFFF0000"/>
        <rFont val="Segoe UI"/>
        <family val="2"/>
      </rPr>
      <t>*</t>
    </r>
    <r>
      <rPr>
        <sz val="9"/>
        <color rgb="FF000000"/>
        <rFont val="Segoe UI"/>
        <family val="2"/>
      </rPr>
      <t xml:space="preserve"> (inkl. Hinweise zur Interpretation der Beilagen)</t>
    </r>
  </si>
  <si>
    <r>
      <rPr>
        <b/>
        <sz val="9"/>
        <color theme="1"/>
        <rFont val="Segoe UI"/>
        <family val="2"/>
      </rPr>
      <t>Das Berechnungsformular wird wie folgt ausgefüllt:</t>
    </r>
    <r>
      <rPr>
        <sz val="9"/>
        <color theme="1"/>
        <rFont val="Segoe UI"/>
        <family val="2"/>
      </rPr>
      <t xml:space="preserve">
• Für jede förderberechtigte Tätigkeit oder Massnahme ist ein Arbeitsblatt (T1, T2, ... Tn) auszufüllen. Weitere Hinweise zum Ausfüllen und zu den erforderlichen Nachweisen finden Sie direkt im Arbeitsblatt. Für Management- und Unterstützungsaufgaben ist kein separates Arbeitsblatt auszufüllen; die Informationen sind im zugehörigen Arbeitsblatt der förderberechtigten Tätigkeiten oder Massnahmen zu ergänzen. 
• Das Berechnungsformular enthält fünf identische Arbeitsblätter (T1 bis T5). Falls mehr als fünf förderberechtigte Tätigkeiten oder Massnahmen geltend gemacht werden, können zusätzliche Arbeitsblätter kopiert werden. Diese erhalten die Bezeichnungen T6, T7 usw. Bitte tragen sie den Namen der zustätzlichen Arbeitsblätter (T6, T7, etc.) ins Arbeitsblatt "Total Aufwendungen" in Zeile 9 fortlaufend zu den bereits bestehenden Arbeitsblätter T1-T5 ein. 
• Im Arbeitsblatt „Total Aufwendungen" werden die finanziellen Aufwendungen aus den Arbeitsblättern T1 bis Tn automatisch konsolidiert. Überprüfen Sie, dass alle Angaben korrekt übernommen und summiert wurden.
• Im Arbeitsblatt „Total Abzüge" sind allfällige Abzüge aufgrund steuerlicher Innovationsförderung oder sonstiger Finanzhilfen vorzunehmen und zu dokumentieren.
• Im Arbeitsblatt „Beantragter LIB" überprüfen Sie, dass sämtliche Beträge gemäss den ausgefüllten Arbeitsblättern korrekt übernommen wurden.</t>
    </r>
  </si>
  <si>
    <t>Dieses Arbeitsblatt berechnet automatisch den beantragten LIB basierend auf den Angaben in den nachfolgenden Arbeitsblättern.
Kontrollieren Sie, dass alle Ihre Angaben aus den nachfolgenden Arbeitsblättern korrekt in die Berechnung übernommen wurden.
Der berechnete Wert (Feld D17) ist in das Gesuchsformular (Webformular) zu übernehmen.
Wichtig: In diesem Arbeitsblatt können Sie keine Angaben eintragen. Es ist ein reines Berechnungsblatt.</t>
  </si>
  <si>
    <r>
      <rPr>
        <b/>
        <sz val="9"/>
        <color theme="1"/>
        <rFont val="Segoe UI"/>
        <family val="2"/>
      </rPr>
      <t>Die Beilagen sind wie folgt einzureichen:</t>
    </r>
    <r>
      <rPr>
        <sz val="9"/>
        <color theme="1"/>
        <rFont val="Segoe UI"/>
        <family val="2"/>
      </rPr>
      <t xml:space="preserve">
Die finanziellen Aufwendungen der förderberechtigten Tätigkeiten und Massnahmen sind mittels Nachweisen zu belegen (siehe Erläuterung in den 
Arbeitsblätter T1 bis T5).
Die Nachweise sind in einer ZIP-Datei mit dem Namen Beilagen.zip gemäss folgender Ordnerstruktur zusammenzufassen:
Beilagen.zip
│
├── Ordner Abzug
│   └── Nachweise zu allfälligen Abzügen
│
├── Ordner T1
│   └── Alle Nachweise zur Tätigkeit/Massnahme aus Arbeitsblatt T1
│
├── Ordner T2
│   └── Alle Nachweise zur Tätigkeit/Massnahme aus Arbeitsblatt T2
│
├── Ordner T3
│   └── Alle Nachweise zur Tätigkeit/Massnahme aus Arbeitsblatt T3
│
└── Ordner Tn
    └── Alle Nachweise zur Tätigkeit/Massnahme aus Arbeitsblatt Tn
Hinweis: Im Gesuch sind noch weitere Nachweise wie die Jahresrechnung oder der Bericht zum nachhaltigen Wirtschaften einzureichen. Diese Nachweise werden direkt im Gesuchsformular (Webformular) eingereicht und gehören nicht in die ZIP-Datei.</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quot;CHF&quot;\ #,##0"/>
    <numFmt numFmtId="165" formatCode="&quot;CHF&quot;\ #,##0.00"/>
  </numFmts>
  <fonts count="17" x14ac:knownFonts="1">
    <font>
      <sz val="12"/>
      <color theme="1"/>
      <name val="Aptos"/>
      <family val="2"/>
      <scheme val="minor"/>
    </font>
    <font>
      <sz val="8"/>
      <name val="Aptos"/>
      <family val="2"/>
      <scheme val="minor"/>
    </font>
    <font>
      <sz val="10"/>
      <name val="Arial"/>
      <family val="2"/>
    </font>
    <font>
      <b/>
      <sz val="9"/>
      <color theme="1"/>
      <name val="Segoe UI"/>
      <family val="2"/>
    </font>
    <font>
      <sz val="9"/>
      <color theme="1"/>
      <name val="Segoe UI"/>
      <family val="2"/>
    </font>
    <font>
      <b/>
      <sz val="11"/>
      <color theme="0"/>
      <name val="Segoe UI"/>
      <family val="2"/>
    </font>
    <font>
      <b/>
      <sz val="10"/>
      <color theme="0"/>
      <name val="Segoe UI"/>
      <family val="2"/>
    </font>
    <font>
      <b/>
      <sz val="10"/>
      <color theme="1"/>
      <name val="Segoe UI"/>
      <family val="2"/>
    </font>
    <font>
      <sz val="10"/>
      <color theme="1"/>
      <name val="Segoe UI"/>
      <family val="2"/>
    </font>
    <font>
      <b/>
      <sz val="11"/>
      <color theme="1"/>
      <name val="Segoe UI"/>
      <family val="2"/>
    </font>
    <font>
      <b/>
      <sz val="9"/>
      <color theme="0"/>
      <name val="Segoe UI"/>
      <family val="2"/>
    </font>
    <font>
      <b/>
      <sz val="9"/>
      <color rgb="FF000000"/>
      <name val="Segoe UI"/>
      <family val="2"/>
    </font>
    <font>
      <sz val="9"/>
      <color rgb="FF000000"/>
      <name val="Segoe UI"/>
      <family val="2"/>
    </font>
    <font>
      <sz val="9"/>
      <name val="Segoe UI"/>
      <family val="2"/>
    </font>
    <font>
      <sz val="9"/>
      <color rgb="FFFF0000"/>
      <name val="Segoe UI"/>
      <family val="2"/>
    </font>
    <font>
      <b/>
      <sz val="9"/>
      <name val="Segoe UI"/>
      <family val="2"/>
    </font>
    <font>
      <sz val="9"/>
      <color rgb="FF00B050"/>
      <name val="Segoe UI"/>
      <family val="2"/>
    </font>
  </fonts>
  <fills count="10">
    <fill>
      <patternFill patternType="none"/>
    </fill>
    <fill>
      <patternFill patternType="gray125"/>
    </fill>
    <fill>
      <patternFill patternType="solid">
        <fgColor theme="0" tint="-4.9989318521683403E-2"/>
        <bgColor indexed="64"/>
      </patternFill>
    </fill>
    <fill>
      <patternFill patternType="solid">
        <fgColor theme="0"/>
        <bgColor indexed="64"/>
      </patternFill>
    </fill>
    <fill>
      <patternFill patternType="solid">
        <fgColor theme="1"/>
        <bgColor indexed="64"/>
      </patternFill>
    </fill>
    <fill>
      <patternFill patternType="solid">
        <fgColor rgb="FF00B0F0"/>
        <bgColor indexed="64"/>
      </patternFill>
    </fill>
    <fill>
      <patternFill patternType="solid">
        <fgColor theme="6" tint="0.79998168889431442"/>
        <bgColor indexed="64"/>
      </patternFill>
    </fill>
    <fill>
      <patternFill patternType="solid">
        <fgColor theme="6"/>
        <bgColor indexed="64"/>
      </patternFill>
    </fill>
    <fill>
      <patternFill patternType="solid">
        <fgColor theme="4" tint="0.79998168889431442"/>
        <bgColor indexed="64"/>
      </patternFill>
    </fill>
    <fill>
      <patternFill patternType="solid">
        <fgColor theme="0" tint="-0.34998626667073579"/>
        <bgColor indexed="64"/>
      </patternFill>
    </fill>
  </fills>
  <borders count="11">
    <border>
      <left/>
      <right/>
      <top/>
      <bottom/>
      <diagonal/>
    </border>
    <border>
      <left/>
      <right/>
      <top style="thin">
        <color indexed="64"/>
      </top>
      <bottom/>
      <diagonal/>
    </border>
    <border>
      <left/>
      <right/>
      <top style="thin">
        <color indexed="64"/>
      </top>
      <bottom style="thin">
        <color indexed="64"/>
      </bottom>
      <diagonal/>
    </border>
    <border>
      <left/>
      <right/>
      <top/>
      <bottom style="thin">
        <color indexed="64"/>
      </bottom>
      <diagonal/>
    </border>
    <border>
      <left style="double">
        <color indexed="64"/>
      </left>
      <right style="double">
        <color indexed="64"/>
      </right>
      <top/>
      <bottom style="thin">
        <color indexed="64"/>
      </bottom>
      <diagonal/>
    </border>
    <border>
      <left style="double">
        <color indexed="64"/>
      </left>
      <right style="double">
        <color indexed="64"/>
      </right>
      <top/>
      <bottom/>
      <diagonal/>
    </border>
    <border>
      <left style="thin">
        <color indexed="64"/>
      </left>
      <right style="double">
        <color indexed="64"/>
      </right>
      <top/>
      <bottom style="thin">
        <color indexed="64"/>
      </bottom>
      <diagonal/>
    </border>
    <border>
      <left style="thin">
        <color indexed="64"/>
      </left>
      <right style="double">
        <color indexed="64"/>
      </right>
      <top/>
      <bottom/>
      <diagonal/>
    </border>
    <border>
      <left/>
      <right/>
      <top/>
      <bottom style="double">
        <color indexed="64"/>
      </bottom>
      <diagonal/>
    </border>
    <border>
      <left style="thin">
        <color indexed="64"/>
      </left>
      <right style="double">
        <color indexed="64"/>
      </right>
      <top style="thin">
        <color indexed="64"/>
      </top>
      <bottom style="thin">
        <color indexed="64"/>
      </bottom>
      <diagonal/>
    </border>
    <border>
      <left style="double">
        <color indexed="64"/>
      </left>
      <right style="double">
        <color indexed="64"/>
      </right>
      <top style="thin">
        <color indexed="64"/>
      </top>
      <bottom style="thin">
        <color indexed="64"/>
      </bottom>
      <diagonal/>
    </border>
  </borders>
  <cellStyleXfs count="2">
    <xf numFmtId="0" fontId="0" fillId="0" borderId="0"/>
    <xf numFmtId="0" fontId="2" fillId="0" borderId="0"/>
  </cellStyleXfs>
  <cellXfs count="69">
    <xf numFmtId="0" fontId="0" fillId="0" borderId="0" xfId="0"/>
    <xf numFmtId="0" fontId="5" fillId="4" borderId="0" xfId="0" applyFont="1" applyFill="1" applyAlignment="1">
      <alignment vertical="center"/>
    </xf>
    <xf numFmtId="0" fontId="4" fillId="0" borderId="0" xfId="0" applyFont="1"/>
    <xf numFmtId="0" fontId="6" fillId="7" borderId="0" xfId="0" applyFont="1" applyFill="1" applyAlignment="1">
      <alignment horizontal="left" vertical="center"/>
    </xf>
    <xf numFmtId="0" fontId="7" fillId="0" borderId="0" xfId="0" applyFont="1" applyAlignment="1">
      <alignment horizontal="left"/>
    </xf>
    <xf numFmtId="0" fontId="8" fillId="0" borderId="0" xfId="0" applyFont="1"/>
    <xf numFmtId="0" fontId="4" fillId="6" borderId="0" xfId="0" applyFont="1" applyFill="1" applyAlignment="1">
      <alignment horizontal="left" vertical="center"/>
    </xf>
    <xf numFmtId="0" fontId="9" fillId="0" borderId="0" xfId="0" applyFont="1" applyAlignment="1">
      <alignment horizontal="left"/>
    </xf>
    <xf numFmtId="0" fontId="4" fillId="6" borderId="0" xfId="0" applyFont="1" applyFill="1" applyAlignment="1">
      <alignment horizontal="left" vertical="center" wrapText="1"/>
    </xf>
    <xf numFmtId="0" fontId="10" fillId="5" borderId="0" xfId="0" applyFont="1" applyFill="1" applyAlignment="1">
      <alignment horizontal="left" vertical="center"/>
    </xf>
    <xf numFmtId="0" fontId="3" fillId="2" borderId="2" xfId="0" applyFont="1" applyFill="1" applyBorder="1" applyAlignment="1">
      <alignment vertical="center" wrapText="1"/>
    </xf>
    <xf numFmtId="0" fontId="11" fillId="2" borderId="2" xfId="0" applyFont="1" applyFill="1" applyBorder="1" applyAlignment="1">
      <alignment horizontal="right" vertical="center" wrapText="1"/>
    </xf>
    <xf numFmtId="0" fontId="12" fillId="2" borderId="0" xfId="0" applyFont="1" applyFill="1" applyAlignment="1">
      <alignment vertical="center" wrapText="1"/>
    </xf>
    <xf numFmtId="164" fontId="13" fillId="2" borderId="0" xfId="0" applyNumberFormat="1" applyFont="1" applyFill="1" applyAlignment="1">
      <alignment horizontal="right" vertical="center" wrapText="1"/>
    </xf>
    <xf numFmtId="9" fontId="12" fillId="2" borderId="0" xfId="0" applyNumberFormat="1" applyFont="1" applyFill="1" applyAlignment="1">
      <alignment horizontal="right" vertical="center" wrapText="1"/>
    </xf>
    <xf numFmtId="164" fontId="12" fillId="2" borderId="0" xfId="0" applyNumberFormat="1" applyFont="1" applyFill="1" applyAlignment="1">
      <alignment horizontal="right" vertical="center" wrapText="1"/>
    </xf>
    <xf numFmtId="0" fontId="14" fillId="0" borderId="0" xfId="0" applyFont="1"/>
    <xf numFmtId="0" fontId="12" fillId="2" borderId="3" xfId="0" applyFont="1" applyFill="1" applyBorder="1" applyAlignment="1">
      <alignment vertical="center" wrapText="1"/>
    </xf>
    <xf numFmtId="164" fontId="13" fillId="2" borderId="3" xfId="0" applyNumberFormat="1" applyFont="1" applyFill="1" applyBorder="1" applyAlignment="1">
      <alignment horizontal="right" vertical="center" wrapText="1"/>
    </xf>
    <xf numFmtId="9" fontId="12" fillId="2" borderId="3" xfId="0" applyNumberFormat="1" applyFont="1" applyFill="1" applyBorder="1" applyAlignment="1">
      <alignment horizontal="right" vertical="center" wrapText="1"/>
    </xf>
    <xf numFmtId="164" fontId="12" fillId="2" borderId="3" xfId="0" applyNumberFormat="1" applyFont="1" applyFill="1" applyBorder="1" applyAlignment="1">
      <alignment horizontal="right" vertical="center" wrapText="1"/>
    </xf>
    <xf numFmtId="164" fontId="15" fillId="2" borderId="8" xfId="0" applyNumberFormat="1" applyFont="1" applyFill="1" applyBorder="1" applyAlignment="1">
      <alignment horizontal="right" vertical="center" wrapText="1"/>
    </xf>
    <xf numFmtId="0" fontId="12" fillId="3" borderId="0" xfId="0" applyFont="1" applyFill="1" applyAlignment="1">
      <alignment vertical="center" wrapText="1"/>
    </xf>
    <xf numFmtId="0" fontId="4" fillId="3" borderId="0" xfId="0" applyFont="1" applyFill="1" applyAlignment="1">
      <alignment horizontal="right" vertical="center" wrapText="1"/>
    </xf>
    <xf numFmtId="0" fontId="12" fillId="3" borderId="0" xfId="0" applyFont="1" applyFill="1" applyAlignment="1">
      <alignment horizontal="right" vertical="center" wrapText="1"/>
    </xf>
    <xf numFmtId="0" fontId="12" fillId="2" borderId="0" xfId="0" applyFont="1" applyFill="1" applyAlignment="1">
      <alignment horizontal="left" vertical="center" wrapText="1"/>
    </xf>
    <xf numFmtId="0" fontId="12" fillId="2" borderId="3" xfId="0" applyFont="1" applyFill="1" applyBorder="1" applyAlignment="1">
      <alignment horizontal="left" vertical="center" wrapText="1"/>
    </xf>
    <xf numFmtId="0" fontId="4" fillId="0" borderId="0" xfId="0" applyFont="1" applyAlignment="1">
      <alignment horizontal="left" vertical="top" wrapText="1"/>
    </xf>
    <xf numFmtId="0" fontId="12" fillId="2" borderId="2" xfId="0" applyFont="1" applyFill="1" applyBorder="1" applyAlignment="1">
      <alignment horizontal="left" vertical="center" wrapText="1"/>
    </xf>
    <xf numFmtId="164" fontId="15" fillId="8" borderId="2" xfId="0" applyNumberFormat="1" applyFont="1" applyFill="1" applyBorder="1" applyAlignment="1" applyProtection="1">
      <alignment vertical="center" wrapText="1"/>
      <protection locked="0"/>
    </xf>
    <xf numFmtId="0" fontId="3" fillId="0" borderId="0" xfId="0" applyFont="1" applyAlignment="1">
      <alignment horizontal="left"/>
    </xf>
    <xf numFmtId="0" fontId="3" fillId="2" borderId="9" xfId="0" applyFont="1" applyFill="1" applyBorder="1" applyAlignment="1">
      <alignment horizontal="left" vertical="center"/>
    </xf>
    <xf numFmtId="0" fontId="3" fillId="2" borderId="10" xfId="0" applyFont="1" applyFill="1" applyBorder="1" applyAlignment="1">
      <alignment horizontal="right" vertical="center"/>
    </xf>
    <xf numFmtId="0" fontId="3" fillId="8" borderId="2" xfId="0" applyFont="1" applyFill="1" applyBorder="1" applyAlignment="1" applyProtection="1">
      <alignment horizontal="right" vertical="center"/>
      <protection locked="0"/>
    </xf>
    <xf numFmtId="0" fontId="13" fillId="2" borderId="7" xfId="0" applyFont="1" applyFill="1" applyBorder="1" applyAlignment="1">
      <alignment vertical="center" wrapText="1"/>
    </xf>
    <xf numFmtId="164" fontId="13" fillId="2" borderId="5" xfId="0" applyNumberFormat="1" applyFont="1" applyFill="1" applyBorder="1" applyAlignment="1">
      <alignment vertical="center" wrapText="1"/>
    </xf>
    <xf numFmtId="164" fontId="13" fillId="2" borderId="0" xfId="0" applyNumberFormat="1" applyFont="1" applyFill="1" applyAlignment="1">
      <alignment vertical="center" wrapText="1"/>
    </xf>
    <xf numFmtId="164" fontId="16" fillId="2" borderId="0" xfId="0" applyNumberFormat="1" applyFont="1" applyFill="1" applyAlignment="1">
      <alignment vertical="center"/>
    </xf>
    <xf numFmtId="0" fontId="13" fillId="2" borderId="6" xfId="0" applyFont="1" applyFill="1" applyBorder="1" applyAlignment="1">
      <alignment vertical="center" wrapText="1"/>
    </xf>
    <xf numFmtId="164" fontId="13" fillId="2" borderId="4" xfId="0" applyNumberFormat="1" applyFont="1" applyFill="1" applyBorder="1" applyAlignment="1">
      <alignment vertical="center" wrapText="1"/>
    </xf>
    <xf numFmtId="164" fontId="13" fillId="2" borderId="3" xfId="0" applyNumberFormat="1" applyFont="1" applyFill="1" applyBorder="1" applyAlignment="1">
      <alignment vertical="center" wrapText="1"/>
    </xf>
    <xf numFmtId="164" fontId="16" fillId="2" borderId="3" xfId="0" applyNumberFormat="1" applyFont="1" applyFill="1" applyBorder="1" applyAlignment="1">
      <alignment vertical="center"/>
    </xf>
    <xf numFmtId="164" fontId="4" fillId="0" borderId="0" xfId="0" applyNumberFormat="1" applyFont="1"/>
    <xf numFmtId="0" fontId="12" fillId="2" borderId="1" xfId="0" applyFont="1" applyFill="1" applyBorder="1" applyAlignment="1">
      <alignment horizontal="left" vertical="center" wrapText="1"/>
    </xf>
    <xf numFmtId="0" fontId="4" fillId="8" borderId="1" xfId="0" applyFont="1" applyFill="1" applyBorder="1" applyAlignment="1" applyProtection="1">
      <alignment vertical="center"/>
      <protection locked="0"/>
    </xf>
    <xf numFmtId="0" fontId="4" fillId="8" borderId="0" xfId="0" applyFont="1" applyFill="1" applyAlignment="1" applyProtection="1">
      <alignment vertical="center"/>
      <protection locked="0"/>
    </xf>
    <xf numFmtId="0" fontId="13" fillId="2" borderId="0" xfId="0" applyFont="1" applyFill="1" applyAlignment="1">
      <alignment horizontal="left" vertical="center" wrapText="1"/>
    </xf>
    <xf numFmtId="0" fontId="4" fillId="8" borderId="3" xfId="0" applyFont="1" applyFill="1" applyBorder="1" applyAlignment="1" applyProtection="1">
      <alignment vertical="center"/>
      <protection locked="0"/>
    </xf>
    <xf numFmtId="0" fontId="4" fillId="8" borderId="2" xfId="0" applyFont="1" applyFill="1" applyBorder="1" applyAlignment="1" applyProtection="1">
      <alignment vertical="center"/>
      <protection locked="0"/>
    </xf>
    <xf numFmtId="165" fontId="3" fillId="8" borderId="1" xfId="0" applyNumberFormat="1" applyFont="1" applyFill="1" applyBorder="1" applyAlignment="1" applyProtection="1">
      <alignment vertical="center"/>
      <protection locked="0"/>
    </xf>
    <xf numFmtId="165" fontId="3" fillId="8" borderId="0" xfId="0" applyNumberFormat="1" applyFont="1" applyFill="1" applyAlignment="1" applyProtection="1">
      <alignment vertical="center"/>
      <protection locked="0"/>
    </xf>
    <xf numFmtId="165" fontId="3" fillId="8" borderId="3" xfId="0" applyNumberFormat="1" applyFont="1" applyFill="1" applyBorder="1" applyAlignment="1" applyProtection="1">
      <alignment vertical="center"/>
      <protection locked="0"/>
    </xf>
    <xf numFmtId="164" fontId="11" fillId="9" borderId="8" xfId="0" applyNumberFormat="1" applyFont="1" applyFill="1" applyBorder="1" applyAlignment="1">
      <alignment horizontal="right" vertical="center" wrapText="1"/>
    </xf>
    <xf numFmtId="0" fontId="11" fillId="2" borderId="8" xfId="0" applyFont="1" applyFill="1" applyBorder="1" applyAlignment="1">
      <alignment horizontal="left" vertical="center" wrapText="1"/>
    </xf>
    <xf numFmtId="0" fontId="5" fillId="4" borderId="0" xfId="0" applyFont="1" applyFill="1" applyAlignment="1">
      <alignment horizontal="left" vertical="center"/>
    </xf>
    <xf numFmtId="0" fontId="4" fillId="6" borderId="0" xfId="0" applyFont="1" applyFill="1" applyAlignment="1">
      <alignment horizontal="left" vertical="center" wrapText="1"/>
    </xf>
    <xf numFmtId="0" fontId="11" fillId="2" borderId="2" xfId="0" applyFont="1" applyFill="1" applyBorder="1" applyAlignment="1">
      <alignment horizontal="left" vertical="center" wrapText="1"/>
    </xf>
    <xf numFmtId="0" fontId="12" fillId="2" borderId="0" xfId="0" applyFont="1" applyFill="1" applyAlignment="1">
      <alignment horizontal="left" vertical="center" wrapText="1"/>
    </xf>
    <xf numFmtId="0" fontId="12" fillId="2" borderId="3" xfId="0" applyFont="1" applyFill="1" applyBorder="1" applyAlignment="1">
      <alignment horizontal="left" vertical="center" wrapText="1"/>
    </xf>
    <xf numFmtId="0" fontId="15" fillId="2" borderId="8" xfId="0" applyFont="1" applyFill="1" applyBorder="1" applyAlignment="1">
      <alignment horizontal="left" vertical="center" wrapText="1"/>
    </xf>
    <xf numFmtId="0" fontId="10" fillId="5" borderId="0" xfId="0" applyFont="1" applyFill="1" applyAlignment="1">
      <alignment horizontal="left" vertical="center"/>
    </xf>
    <xf numFmtId="0" fontId="5" fillId="5" borderId="0" xfId="0" applyFont="1" applyFill="1" applyAlignment="1">
      <alignment horizontal="left" vertical="center"/>
    </xf>
    <xf numFmtId="0" fontId="4" fillId="8" borderId="2" xfId="0" applyFont="1" applyFill="1" applyBorder="1" applyAlignment="1" applyProtection="1">
      <alignment horizontal="left" vertical="top"/>
      <protection locked="0"/>
    </xf>
    <xf numFmtId="0" fontId="4" fillId="8" borderId="0" xfId="0" applyFont="1" applyFill="1" applyAlignment="1">
      <alignment horizontal="left" vertical="center"/>
    </xf>
    <xf numFmtId="0" fontId="12" fillId="2" borderId="2" xfId="0" applyFont="1" applyFill="1" applyBorder="1" applyAlignment="1">
      <alignment horizontal="left" vertical="center" wrapText="1"/>
    </xf>
    <xf numFmtId="0" fontId="4" fillId="0" borderId="3" xfId="0" applyFont="1" applyBorder="1" applyAlignment="1">
      <alignment horizontal="left"/>
    </xf>
    <xf numFmtId="49" fontId="4" fillId="8" borderId="2" xfId="0" applyNumberFormat="1" applyFont="1" applyFill="1" applyBorder="1" applyAlignment="1" applyProtection="1">
      <alignment horizontal="left" vertical="top"/>
      <protection locked="0"/>
    </xf>
    <xf numFmtId="49" fontId="13" fillId="8" borderId="2" xfId="0" applyNumberFormat="1" applyFont="1" applyFill="1" applyBorder="1" applyAlignment="1" applyProtection="1">
      <alignment horizontal="left" vertical="top"/>
      <protection locked="0"/>
    </xf>
    <xf numFmtId="49" fontId="4" fillId="8" borderId="2" xfId="0" applyNumberFormat="1" applyFont="1" applyFill="1" applyBorder="1" applyAlignment="1" applyProtection="1">
      <alignment horizontal="left" vertical="center"/>
      <protection locked="0"/>
    </xf>
  </cellXfs>
  <cellStyles count="2">
    <cellStyle name="Normal" xfId="0" builtinId="0" customBuiltin="1"/>
    <cellStyle name="Standard 2 2" xfId="1" xr:uid="{61EB25EC-C005-4C1D-9D0A-24E1F885EAF7}"/>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eetMetadata" Target="metadata.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theme" Target="theme/theme1.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theme/theme1.xml><?xml version="1.0" encoding="utf-8"?>
<a:theme xmlns:a="http://schemas.openxmlformats.org/drawingml/2006/main" name="Office Theme">
  <a:themeElements>
    <a:clrScheme name="Deloitte">
      <a:dk1>
        <a:srgbClr val="000000"/>
      </a:dk1>
      <a:lt1>
        <a:srgbClr val="FFFFFF"/>
      </a:lt1>
      <a:dk2>
        <a:srgbClr val="44546A"/>
      </a:dk2>
      <a:lt2>
        <a:srgbClr val="E7E6E6"/>
      </a:lt2>
      <a:accent1>
        <a:srgbClr val="86BC25"/>
      </a:accent1>
      <a:accent2>
        <a:srgbClr val="046A38"/>
      </a:accent2>
      <a:accent3>
        <a:srgbClr val="62B5E5"/>
      </a:accent3>
      <a:accent4>
        <a:srgbClr val="012169"/>
      </a:accent4>
      <a:accent5>
        <a:srgbClr val="0097A9"/>
      </a:accent5>
      <a:accent6>
        <a:srgbClr val="75787B"/>
      </a:accent6>
      <a:hlink>
        <a:srgbClr val="00A3E0"/>
      </a:hlink>
      <a:folHlink>
        <a:srgbClr val="954F72"/>
      </a:folHlink>
    </a:clrScheme>
    <a:fontScheme name="Deloitte NSE">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F1687F6-62A7-4D83-870B-894346DEB366}">
  <dimension ref="A1:B11"/>
  <sheetViews>
    <sheetView tabSelected="1" topLeftCell="A7" zoomScaleNormal="100" zoomScalePageLayoutView="153" workbookViewId="0">
      <selection activeCell="A10" sqref="A10"/>
    </sheetView>
  </sheetViews>
  <sheetFormatPr defaultColWidth="9.21875" defaultRowHeight="20.45" customHeight="1" x14ac:dyDescent="0.2"/>
  <cols>
    <col min="1" max="1" width="103.88671875" style="2" customWidth="1"/>
    <col min="2" max="2" width="17.33203125" style="2" customWidth="1"/>
    <col min="3" max="16384" width="9.21875" style="2"/>
  </cols>
  <sheetData>
    <row r="1" spans="1:2" ht="20.45" customHeight="1" x14ac:dyDescent="0.2">
      <c r="A1" s="1" t="s">
        <v>0</v>
      </c>
    </row>
    <row r="3" spans="1:2" s="5" customFormat="1" ht="15.6" customHeight="1" x14ac:dyDescent="0.25">
      <c r="A3" s="3" t="s">
        <v>1</v>
      </c>
      <c r="B3" s="4"/>
    </row>
    <row r="4" spans="1:2" ht="30" customHeight="1" x14ac:dyDescent="0.3">
      <c r="A4" s="6" t="s">
        <v>2</v>
      </c>
      <c r="B4" s="7"/>
    </row>
    <row r="5" spans="1:2" s="5" customFormat="1" ht="15.6" customHeight="1" x14ac:dyDescent="0.25">
      <c r="A5" s="3" t="s">
        <v>3</v>
      </c>
      <c r="B5" s="4"/>
    </row>
    <row r="6" spans="1:2" ht="173.1" customHeight="1" x14ac:dyDescent="0.3">
      <c r="A6" s="8" t="s">
        <v>4</v>
      </c>
      <c r="B6" s="7"/>
    </row>
    <row r="7" spans="1:2" s="5" customFormat="1" ht="15.6" customHeight="1" x14ac:dyDescent="0.25">
      <c r="A7" s="3" t="s">
        <v>5</v>
      </c>
      <c r="B7" s="4"/>
    </row>
    <row r="8" spans="1:2" ht="266.45" customHeight="1" x14ac:dyDescent="0.3">
      <c r="A8" s="8" t="s">
        <v>59</v>
      </c>
      <c r="B8" s="7"/>
    </row>
    <row r="9" spans="1:2" s="5" customFormat="1" ht="15.6" customHeight="1" x14ac:dyDescent="0.25">
      <c r="A9" s="3" t="s">
        <v>6</v>
      </c>
      <c r="B9" s="4"/>
    </row>
    <row r="10" spans="1:2" ht="346.5" customHeight="1" x14ac:dyDescent="0.3">
      <c r="A10" s="8" t="s">
        <v>61</v>
      </c>
      <c r="B10" s="7"/>
    </row>
    <row r="11" spans="1:2" ht="20.45" customHeight="1" x14ac:dyDescent="0.3">
      <c r="A11" s="3"/>
      <c r="B11" s="7"/>
    </row>
  </sheetData>
  <pageMargins left="0.7" right="0.7" top="0.75" bottom="0.75" header="0.3" footer="0.3"/>
  <pageSetup scale="84" fitToHeight="0" orientation="portrait" r:id="rId1"/>
  <headerFooter>
    <oddFooter>&amp;L&amp;9Berechnungsformular Luzerner Innovationsbeitrag (LIB)&amp;R&amp;9&amp;A</oddFooter>
  </headerFooter>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81D26D-58E6-4B13-B3DA-2DFBBC0E86E2}">
  <sheetPr codeName="Sheet1"/>
  <dimension ref="A1:F18"/>
  <sheetViews>
    <sheetView zoomScaleNormal="100" workbookViewId="0">
      <selection activeCell="A4" sqref="A4:D4"/>
    </sheetView>
  </sheetViews>
  <sheetFormatPr defaultColWidth="9.21875" defaultRowHeight="20.45" customHeight="1" x14ac:dyDescent="0.2"/>
  <cols>
    <col min="1" max="1" width="33" style="2" customWidth="1"/>
    <col min="2" max="2" width="11.77734375" style="2" customWidth="1"/>
    <col min="3" max="3" width="17.33203125" style="2" customWidth="1"/>
    <col min="4" max="4" width="32.77734375" style="2" customWidth="1"/>
    <col min="5" max="16384" width="9.21875" style="2"/>
  </cols>
  <sheetData>
    <row r="1" spans="1:6" ht="20.45" customHeight="1" x14ac:dyDescent="0.2">
      <c r="A1" s="54" t="s">
        <v>7</v>
      </c>
      <c r="B1" s="54"/>
      <c r="C1" s="54"/>
      <c r="D1" s="54"/>
    </row>
    <row r="2" spans="1:6" ht="20.45" customHeight="1" x14ac:dyDescent="0.3">
      <c r="A2" s="7"/>
      <c r="B2" s="7"/>
      <c r="C2" s="7"/>
      <c r="D2" s="7"/>
    </row>
    <row r="3" spans="1:6" ht="15.6" customHeight="1" x14ac:dyDescent="0.2">
      <c r="A3" s="60" t="s">
        <v>8</v>
      </c>
      <c r="B3" s="60"/>
      <c r="C3" s="60"/>
      <c r="D3" s="60"/>
    </row>
    <row r="4" spans="1:6" ht="115.5" customHeight="1" x14ac:dyDescent="0.2">
      <c r="A4" s="55" t="s">
        <v>60</v>
      </c>
      <c r="B4" s="55"/>
      <c r="C4" s="55"/>
      <c r="D4" s="55"/>
    </row>
    <row r="5" spans="1:6" ht="15.6" customHeight="1" x14ac:dyDescent="0.2">
      <c r="A5" s="61"/>
      <c r="B5" s="61"/>
      <c r="C5" s="61"/>
      <c r="D5" s="61"/>
    </row>
    <row r="7" spans="1:6" ht="20.45" customHeight="1" x14ac:dyDescent="0.2">
      <c r="A7" s="10" t="s">
        <v>9</v>
      </c>
      <c r="B7" s="11" t="s">
        <v>10</v>
      </c>
      <c r="C7" s="11" t="s">
        <v>11</v>
      </c>
      <c r="D7" s="11" t="s">
        <v>12</v>
      </c>
    </row>
    <row r="8" spans="1:6" ht="20.45" customHeight="1" x14ac:dyDescent="0.2">
      <c r="A8" s="12" t="s">
        <v>13</v>
      </c>
      <c r="B8" s="13">
        <f ca="1">'Total Aufwendungen'!B10</f>
        <v>0</v>
      </c>
      <c r="C8" s="14">
        <v>0.3</v>
      </c>
      <c r="D8" s="15">
        <f ca="1">B8*C8</f>
        <v>0</v>
      </c>
      <c r="E8" s="16"/>
      <c r="F8" s="16"/>
    </row>
    <row r="9" spans="1:6" ht="20.45" customHeight="1" x14ac:dyDescent="0.2">
      <c r="A9" s="12" t="s">
        <v>14</v>
      </c>
      <c r="B9" s="13">
        <f ca="1">'Total Aufwendungen'!B11</f>
        <v>0</v>
      </c>
      <c r="C9" s="14">
        <v>0.2</v>
      </c>
      <c r="D9" s="15">
        <f t="shared" ref="D9" ca="1" si="0">B9*C9</f>
        <v>0</v>
      </c>
      <c r="E9" s="16"/>
      <c r="F9" s="16"/>
    </row>
    <row r="10" spans="1:6" ht="20.45" customHeight="1" x14ac:dyDescent="0.2">
      <c r="A10" s="12" t="s">
        <v>15</v>
      </c>
      <c r="B10" s="13">
        <f ca="1">'Total Aufwendungen'!B12</f>
        <v>0</v>
      </c>
      <c r="C10" s="14">
        <v>0.1</v>
      </c>
      <c r="D10" s="15">
        <f t="shared" ref="D10" ca="1" si="1">B10*C10</f>
        <v>0</v>
      </c>
      <c r="F10" s="16"/>
    </row>
    <row r="11" spans="1:6" ht="20.45" customHeight="1" x14ac:dyDescent="0.2">
      <c r="A11" s="17" t="s">
        <v>16</v>
      </c>
      <c r="B11" s="18">
        <f ca="1">'Total Aufwendungen'!B13</f>
        <v>0</v>
      </c>
      <c r="C11" s="19">
        <v>0.1</v>
      </c>
      <c r="D11" s="20">
        <f t="shared" ref="D11" ca="1" si="2">B11*C11</f>
        <v>0</v>
      </c>
    </row>
    <row r="12" spans="1:6" ht="20.45" customHeight="1" thickBot="1" x14ac:dyDescent="0.25">
      <c r="A12" s="59" t="s">
        <v>17</v>
      </c>
      <c r="B12" s="59"/>
      <c r="C12" s="59"/>
      <c r="D12" s="21">
        <f ca="1">SUM(D8:D11)</f>
        <v>0</v>
      </c>
    </row>
    <row r="13" spans="1:6" ht="20.45" customHeight="1" thickTop="1" x14ac:dyDescent="0.2">
      <c r="A13" s="22"/>
      <c r="B13" s="23"/>
      <c r="C13" s="23"/>
      <c r="D13" s="24"/>
    </row>
    <row r="14" spans="1:6" ht="20.45" customHeight="1" x14ac:dyDescent="0.2">
      <c r="A14" s="56" t="s">
        <v>9</v>
      </c>
      <c r="B14" s="56"/>
      <c r="C14" s="56"/>
      <c r="D14" s="11" t="s">
        <v>18</v>
      </c>
    </row>
    <row r="15" spans="1:6" ht="20.45" customHeight="1" x14ac:dyDescent="0.2">
      <c r="A15" s="57" t="s">
        <v>19</v>
      </c>
      <c r="B15" s="57"/>
      <c r="C15" s="57"/>
      <c r="D15" s="15">
        <f>'Total Abzüge'!B9</f>
        <v>0</v>
      </c>
    </row>
    <row r="16" spans="1:6" ht="20.45" customHeight="1" x14ac:dyDescent="0.2">
      <c r="A16" s="58" t="s">
        <v>20</v>
      </c>
      <c r="B16" s="58"/>
      <c r="C16" s="58"/>
      <c r="D16" s="20">
        <f>'Total Abzüge'!B13</f>
        <v>0</v>
      </c>
    </row>
    <row r="17" spans="1:4" ht="20.45" customHeight="1" thickBot="1" x14ac:dyDescent="0.25">
      <c r="A17" s="53" t="s">
        <v>7</v>
      </c>
      <c r="B17" s="53"/>
      <c r="C17" s="53"/>
      <c r="D17" s="52">
        <f ca="1">D12-D15-D16</f>
        <v>0</v>
      </c>
    </row>
    <row r="18" spans="1:4" ht="20.45" customHeight="1" thickTop="1" x14ac:dyDescent="0.2"/>
  </sheetData>
  <mergeCells count="9">
    <mergeCell ref="A17:C17"/>
    <mergeCell ref="A1:D1"/>
    <mergeCell ref="A4:D4"/>
    <mergeCell ref="A14:C14"/>
    <mergeCell ref="A15:C15"/>
    <mergeCell ref="A16:C16"/>
    <mergeCell ref="A12:C12"/>
    <mergeCell ref="A3:D3"/>
    <mergeCell ref="A5:D5"/>
  </mergeCells>
  <pageMargins left="0.7" right="0.7" top="0.75" bottom="0.75" header="0.3" footer="0.3"/>
  <pageSetup scale="84" fitToHeight="0" orientation="portrait" r:id="rId1"/>
  <headerFooter>
    <oddFooter>&amp;L&amp;9Berechnungsformular Luzerner Innovationsbeitrag (LIB)&amp;R&amp;9&amp;A</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911D98-BA87-45D1-AFBC-8BE0CD78CDFC}">
  <sheetPr>
    <pageSetUpPr fitToPage="1"/>
  </sheetPr>
  <dimension ref="A1:B15"/>
  <sheetViews>
    <sheetView zoomScaleNormal="100" workbookViewId="0">
      <selection activeCell="A4" sqref="A4:B4"/>
    </sheetView>
  </sheetViews>
  <sheetFormatPr defaultColWidth="9.21875" defaultRowHeight="20.45" customHeight="1" x14ac:dyDescent="0.2"/>
  <cols>
    <col min="1" max="1" width="71.6640625" style="2" customWidth="1"/>
    <col min="2" max="2" width="32.77734375" style="2" customWidth="1"/>
    <col min="3" max="16384" width="9.21875" style="2"/>
  </cols>
  <sheetData>
    <row r="1" spans="1:2" ht="20.45" customHeight="1" x14ac:dyDescent="0.2">
      <c r="A1" s="54" t="s">
        <v>21</v>
      </c>
      <c r="B1" s="54"/>
    </row>
    <row r="2" spans="1:2" ht="20.45" customHeight="1" x14ac:dyDescent="0.3">
      <c r="A2" s="7"/>
      <c r="B2" s="7"/>
    </row>
    <row r="3" spans="1:2" ht="15.6" customHeight="1" x14ac:dyDescent="0.2">
      <c r="A3" s="9" t="s">
        <v>8</v>
      </c>
      <c r="B3" s="9"/>
    </row>
    <row r="4" spans="1:2" ht="198.6" customHeight="1" x14ac:dyDescent="0.2">
      <c r="A4" s="55" t="s">
        <v>22</v>
      </c>
      <c r="B4" s="55"/>
    </row>
    <row r="5" spans="1:2" ht="15.6" customHeight="1" x14ac:dyDescent="0.2">
      <c r="A5" s="9"/>
      <c r="B5" s="9"/>
    </row>
    <row r="6" spans="1:2" ht="20.100000000000001" customHeight="1" x14ac:dyDescent="0.2">
      <c r="A6" s="27"/>
      <c r="B6" s="27"/>
    </row>
    <row r="7" spans="1:2" ht="20.100000000000001" customHeight="1" x14ac:dyDescent="0.2">
      <c r="A7" s="63" t="s">
        <v>23</v>
      </c>
      <c r="B7" s="63"/>
    </row>
    <row r="8" spans="1:2" ht="20.100000000000001" customHeight="1" x14ac:dyDescent="0.2">
      <c r="A8" s="27"/>
      <c r="B8" s="27"/>
    </row>
    <row r="9" spans="1:2" ht="20.45" customHeight="1" x14ac:dyDescent="0.2">
      <c r="A9" s="28" t="s">
        <v>24</v>
      </c>
      <c r="B9" s="29">
        <v>0</v>
      </c>
    </row>
    <row r="10" spans="1:2" ht="20.45" customHeight="1" x14ac:dyDescent="0.2">
      <c r="A10" s="28" t="s">
        <v>25</v>
      </c>
      <c r="B10" s="11"/>
    </row>
    <row r="11" spans="1:2" ht="236.45" customHeight="1" x14ac:dyDescent="0.2">
      <c r="A11" s="62"/>
      <c r="B11" s="62"/>
    </row>
    <row r="13" spans="1:2" ht="20.45" customHeight="1" x14ac:dyDescent="0.2">
      <c r="A13" s="28" t="s">
        <v>26</v>
      </c>
      <c r="B13" s="29">
        <v>0</v>
      </c>
    </row>
    <row r="14" spans="1:2" ht="20.45" customHeight="1" x14ac:dyDescent="0.2">
      <c r="A14" s="28" t="s">
        <v>27</v>
      </c>
      <c r="B14" s="11"/>
    </row>
    <row r="15" spans="1:2" ht="236.45" customHeight="1" x14ac:dyDescent="0.2">
      <c r="A15" s="62"/>
      <c r="B15" s="62"/>
    </row>
  </sheetData>
  <mergeCells count="5">
    <mergeCell ref="A11:B11"/>
    <mergeCell ref="A15:B15"/>
    <mergeCell ref="A1:B1"/>
    <mergeCell ref="A4:B4"/>
    <mergeCell ref="A7:B7"/>
  </mergeCells>
  <dataValidations count="1">
    <dataValidation type="whole" allowBlank="1" showInputMessage="1" showErrorMessage="1" sqref="B9 B13" xr:uid="{7C32B38B-F6DD-4DF2-9945-3CD990C2B38C}">
      <formula1>0</formula1>
      <formula2>999999999</formula2>
    </dataValidation>
  </dataValidations>
  <pageMargins left="0.7" right="0.7" top="0.75" bottom="0.75" header="0.3" footer="0.3"/>
  <pageSetup scale="76" fitToHeight="0" orientation="portrait" r:id="rId1"/>
  <headerFooter>
    <oddFooter>&amp;L&amp;9Berechnungsformular Luzerner Innovationsbeitrag (LIB)&amp;R&amp;9&amp;A</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A5D2B5-B8DA-42E1-9727-D302826914A7}">
  <sheetPr>
    <pageSetUpPr fitToPage="1"/>
  </sheetPr>
  <dimension ref="A1:ZZ13"/>
  <sheetViews>
    <sheetView zoomScaleNormal="100" workbookViewId="0">
      <selection sqref="A1:G1"/>
    </sheetView>
  </sheetViews>
  <sheetFormatPr defaultColWidth="9.21875" defaultRowHeight="20.100000000000001" customHeight="1" x14ac:dyDescent="0.2"/>
  <cols>
    <col min="1" max="1" width="32.21875" style="2" customWidth="1"/>
    <col min="2" max="2" width="14.88671875" style="42" customWidth="1"/>
    <col min="3" max="3" width="13.6640625" style="42" customWidth="1"/>
    <col min="4" max="4" width="11.33203125" style="42" customWidth="1"/>
    <col min="5" max="16384" width="9.21875" style="42"/>
  </cols>
  <sheetData>
    <row r="1" spans="1:702" s="2" customFormat="1" ht="20.100000000000001" customHeight="1" x14ac:dyDescent="0.2">
      <c r="A1" s="54" t="s">
        <v>28</v>
      </c>
      <c r="B1" s="54"/>
      <c r="C1" s="54"/>
      <c r="D1" s="54"/>
      <c r="E1" s="54"/>
      <c r="F1" s="54"/>
      <c r="G1" s="54"/>
    </row>
    <row r="2" spans="1:702" s="2" customFormat="1" ht="20.100000000000001" customHeight="1" x14ac:dyDescent="0.2">
      <c r="A2" s="30"/>
      <c r="B2" s="30"/>
      <c r="C2" s="30"/>
      <c r="D2" s="30"/>
      <c r="E2" s="30"/>
    </row>
    <row r="3" spans="1:702" s="2" customFormat="1" ht="20.100000000000001" customHeight="1" x14ac:dyDescent="0.2">
      <c r="A3" s="60" t="s">
        <v>8</v>
      </c>
      <c r="B3" s="60"/>
      <c r="C3" s="60"/>
      <c r="D3" s="60"/>
      <c r="E3" s="60"/>
      <c r="F3" s="60"/>
      <c r="G3" s="60"/>
    </row>
    <row r="4" spans="1:702" s="2" customFormat="1" ht="148.5" customHeight="1" x14ac:dyDescent="0.2">
      <c r="A4" s="55" t="s">
        <v>29</v>
      </c>
      <c r="B4" s="55"/>
      <c r="C4" s="55"/>
      <c r="D4" s="55"/>
      <c r="E4" s="55"/>
      <c r="F4" s="55"/>
      <c r="G4" s="55"/>
    </row>
    <row r="5" spans="1:702" s="2" customFormat="1" ht="20.100000000000001" customHeight="1" x14ac:dyDescent="0.2">
      <c r="A5" s="60"/>
      <c r="B5" s="60"/>
      <c r="C5" s="60"/>
      <c r="D5" s="60"/>
      <c r="E5" s="60"/>
      <c r="F5" s="60"/>
      <c r="G5" s="60"/>
    </row>
    <row r="6" spans="1:702" s="2" customFormat="1" ht="20.100000000000001" customHeight="1" x14ac:dyDescent="0.2">
      <c r="A6" s="30"/>
      <c r="B6" s="30"/>
      <c r="C6" s="30"/>
      <c r="D6" s="30"/>
      <c r="E6" s="30"/>
    </row>
    <row r="7" spans="1:702" s="2" customFormat="1" ht="20.100000000000001" customHeight="1" x14ac:dyDescent="0.2">
      <c r="A7" s="63" t="s">
        <v>23</v>
      </c>
      <c r="B7" s="63"/>
      <c r="C7" s="63"/>
      <c r="D7" s="63"/>
      <c r="E7" s="63"/>
      <c r="F7" s="63"/>
      <c r="G7" s="63"/>
    </row>
    <row r="8" spans="1:702" s="2" customFormat="1" ht="20.100000000000001" customHeight="1" x14ac:dyDescent="0.2"/>
    <row r="9" spans="1:702" s="33" customFormat="1" ht="20.100000000000001" customHeight="1" x14ac:dyDescent="0.25">
      <c r="A9" s="31" t="s">
        <v>30</v>
      </c>
      <c r="B9" s="32" t="s">
        <v>31</v>
      </c>
      <c r="C9" s="33" t="s">
        <v>32</v>
      </c>
      <c r="D9" s="33" t="s">
        <v>33</v>
      </c>
      <c r="E9" s="33" t="s">
        <v>34</v>
      </c>
      <c r="F9" s="33" t="s">
        <v>35</v>
      </c>
      <c r="G9" s="33" t="s">
        <v>36</v>
      </c>
    </row>
    <row r="10" spans="1:702" s="37" customFormat="1" ht="20.100000000000001" customHeight="1" x14ac:dyDescent="0.25">
      <c r="A10" s="34" t="s">
        <v>37</v>
      </c>
      <c r="B10" s="35">
        <f ca="1">SUM(C10:ZZ10)</f>
        <v>0</v>
      </c>
      <c r="C10" s="36" cm="1">
        <f t="array" aca="1" ref="C10" ca="1">IFERROR(INDIRECT(C$9&amp;"!B33"),"")</f>
        <v>0</v>
      </c>
      <c r="D10" s="36" cm="1">
        <f t="array" aca="1" ref="D10" ca="1">IFERROR(INDIRECT(D$9&amp;"!B33"),"")</f>
        <v>0</v>
      </c>
      <c r="E10" s="36" cm="1">
        <f t="array" aca="1" ref="E10" ca="1">IFERROR(INDIRECT(E$9&amp;"!B33"),"")</f>
        <v>0</v>
      </c>
      <c r="F10" s="36" cm="1">
        <f t="array" aca="1" ref="F10" ca="1">IFERROR(INDIRECT(F$9&amp;"!B33"),"")</f>
        <v>0</v>
      </c>
      <c r="G10" s="36" cm="1">
        <f t="array" aca="1" ref="G10" ca="1">IFERROR(INDIRECT(G$9&amp;"!B33"),"")</f>
        <v>0</v>
      </c>
      <c r="H10" s="36" t="str" cm="1">
        <f t="array" aca="1" ref="H10" ca="1">IFERROR(INDIRECT(H$9&amp;"!B33"),"")</f>
        <v/>
      </c>
      <c r="I10" s="36" t="str" cm="1">
        <f t="array" aca="1" ref="I10" ca="1">IFERROR(INDIRECT(I$9&amp;"!B33"),"")</f>
        <v/>
      </c>
      <c r="J10" s="36" t="str" cm="1">
        <f t="array" aca="1" ref="J10" ca="1">IFERROR(INDIRECT(J$9&amp;"!B33"),"")</f>
        <v/>
      </c>
      <c r="K10" s="36" t="str" cm="1">
        <f t="array" aca="1" ref="K10" ca="1">IFERROR(INDIRECT(K$9&amp;"!B33"),"")</f>
        <v/>
      </c>
      <c r="L10" s="36" t="str" cm="1">
        <f t="array" aca="1" ref="L10" ca="1">IFERROR(INDIRECT(L$9&amp;"!B33"),"")</f>
        <v/>
      </c>
      <c r="M10" s="36" t="str" cm="1">
        <f t="array" aca="1" ref="M10" ca="1">IFERROR(INDIRECT(M$9&amp;"!B33"),"")</f>
        <v/>
      </c>
      <c r="N10" s="36" t="str" cm="1">
        <f t="array" aca="1" ref="N10" ca="1">IFERROR(INDIRECT(N$9&amp;"!B33"),"")</f>
        <v/>
      </c>
      <c r="O10" s="36" t="str" cm="1">
        <f t="array" aca="1" ref="O10" ca="1">IFERROR(INDIRECT(O$9&amp;"!B33"),"")</f>
        <v/>
      </c>
      <c r="P10" s="36" t="str" cm="1">
        <f t="array" aca="1" ref="P10" ca="1">IFERROR(INDIRECT(P$9&amp;"!B33"),"")</f>
        <v/>
      </c>
      <c r="Q10" s="36" t="str" cm="1">
        <f t="array" aca="1" ref="Q10" ca="1">IFERROR(INDIRECT(Q$9&amp;"!B33"),"")</f>
        <v/>
      </c>
      <c r="R10" s="36" t="str" cm="1">
        <f t="array" aca="1" ref="R10" ca="1">IFERROR(INDIRECT(R$9&amp;"!B33"),"")</f>
        <v/>
      </c>
      <c r="S10" s="36" t="str" cm="1">
        <f t="array" aca="1" ref="S10" ca="1">IFERROR(INDIRECT(S$9&amp;"!B33"),"")</f>
        <v/>
      </c>
      <c r="T10" s="36" t="str" cm="1">
        <f t="array" aca="1" ref="T10" ca="1">IFERROR(INDIRECT(T$9&amp;"!B33"),"")</f>
        <v/>
      </c>
      <c r="U10" s="36" t="str" cm="1">
        <f t="array" aca="1" ref="U10" ca="1">IFERROR(INDIRECT(U$9&amp;"!B33"),"")</f>
        <v/>
      </c>
      <c r="V10" s="36" t="str" cm="1">
        <f t="array" aca="1" ref="V10" ca="1">IFERROR(INDIRECT(V$9&amp;"!B33"),"")</f>
        <v/>
      </c>
      <c r="W10" s="36" t="str" cm="1">
        <f t="array" aca="1" ref="W10" ca="1">IFERROR(INDIRECT(W$9&amp;"!B33"),"")</f>
        <v/>
      </c>
      <c r="X10" s="36" t="str" cm="1">
        <f t="array" aca="1" ref="X10" ca="1">IFERROR(INDIRECT(X$9&amp;"!B33"),"")</f>
        <v/>
      </c>
      <c r="Y10" s="36" t="str" cm="1">
        <f t="array" aca="1" ref="Y10" ca="1">IFERROR(INDIRECT(Y$9&amp;"!B33"),"")</f>
        <v/>
      </c>
      <c r="Z10" s="36" t="str" cm="1">
        <f t="array" aca="1" ref="Z10" ca="1">IFERROR(INDIRECT(Z$9&amp;"!B33"),"")</f>
        <v/>
      </c>
      <c r="AA10" s="36" t="str" cm="1">
        <f t="array" aca="1" ref="AA10" ca="1">IFERROR(INDIRECT(AA$9&amp;"!B33"),"")</f>
        <v/>
      </c>
      <c r="AB10" s="36" t="str" cm="1">
        <f t="array" aca="1" ref="AB10" ca="1">IFERROR(INDIRECT(AB$9&amp;"!B33"),"")</f>
        <v/>
      </c>
      <c r="AC10" s="36" t="str" cm="1">
        <f t="array" aca="1" ref="AC10" ca="1">IFERROR(INDIRECT(AC$9&amp;"!B33"),"")</f>
        <v/>
      </c>
      <c r="AD10" s="36" t="str" cm="1">
        <f t="array" aca="1" ref="AD10" ca="1">IFERROR(INDIRECT(AD$9&amp;"!B33"),"")</f>
        <v/>
      </c>
      <c r="AE10" s="36" t="str" cm="1">
        <f t="array" aca="1" ref="AE10" ca="1">IFERROR(INDIRECT(AE$9&amp;"!B33"),"")</f>
        <v/>
      </c>
      <c r="AF10" s="36" t="str" cm="1">
        <f t="array" aca="1" ref="AF10" ca="1">IFERROR(INDIRECT(AF$9&amp;"!B33"),"")</f>
        <v/>
      </c>
      <c r="AG10" s="36" t="str" cm="1">
        <f t="array" aca="1" ref="AG10" ca="1">IFERROR(INDIRECT(AG$9&amp;"!B33"),"")</f>
        <v/>
      </c>
      <c r="AH10" s="36" t="str" cm="1">
        <f t="array" aca="1" ref="AH10" ca="1">IFERROR(INDIRECT(AH$9&amp;"!B33"),"")</f>
        <v/>
      </c>
      <c r="AI10" s="36" t="str" cm="1">
        <f t="array" aca="1" ref="AI10" ca="1">IFERROR(INDIRECT(AI$9&amp;"!B33"),"")</f>
        <v/>
      </c>
      <c r="AJ10" s="36" t="str" cm="1">
        <f t="array" aca="1" ref="AJ10" ca="1">IFERROR(INDIRECT(AJ$9&amp;"!B33"),"")</f>
        <v/>
      </c>
      <c r="AK10" s="36" t="str" cm="1">
        <f t="array" aca="1" ref="AK10" ca="1">IFERROR(INDIRECT(AK$9&amp;"!B33"),"")</f>
        <v/>
      </c>
      <c r="AL10" s="36" t="str" cm="1">
        <f t="array" aca="1" ref="AL10" ca="1">IFERROR(INDIRECT(AL$9&amp;"!B33"),"")</f>
        <v/>
      </c>
      <c r="AM10" s="36" t="str" cm="1">
        <f t="array" aca="1" ref="AM10" ca="1">IFERROR(INDIRECT(AM$9&amp;"!B33"),"")</f>
        <v/>
      </c>
      <c r="AN10" s="36" t="str" cm="1">
        <f t="array" aca="1" ref="AN10" ca="1">IFERROR(INDIRECT(AN$9&amp;"!B33"),"")</f>
        <v/>
      </c>
      <c r="AO10" s="36" t="str" cm="1">
        <f t="array" aca="1" ref="AO10" ca="1">IFERROR(INDIRECT(AO$9&amp;"!B33"),"")</f>
        <v/>
      </c>
      <c r="AP10" s="36" t="str" cm="1">
        <f t="array" aca="1" ref="AP10" ca="1">IFERROR(INDIRECT(AP$9&amp;"!B33"),"")</f>
        <v/>
      </c>
      <c r="AQ10" s="36" t="str" cm="1">
        <f t="array" aca="1" ref="AQ10" ca="1">IFERROR(INDIRECT(AQ$9&amp;"!B33"),"")</f>
        <v/>
      </c>
      <c r="AR10" s="36" t="str" cm="1">
        <f t="array" aca="1" ref="AR10" ca="1">IFERROR(INDIRECT(AR$9&amp;"!B33"),"")</f>
        <v/>
      </c>
      <c r="AS10" s="36" t="str" cm="1">
        <f t="array" aca="1" ref="AS10" ca="1">IFERROR(INDIRECT(AS$9&amp;"!B33"),"")</f>
        <v/>
      </c>
      <c r="AT10" s="36" t="str" cm="1">
        <f t="array" aca="1" ref="AT10" ca="1">IFERROR(INDIRECT(AT$9&amp;"!B33"),"")</f>
        <v/>
      </c>
      <c r="AU10" s="36" t="str" cm="1">
        <f t="array" aca="1" ref="AU10" ca="1">IFERROR(INDIRECT(AU$9&amp;"!B33"),"")</f>
        <v/>
      </c>
      <c r="AV10" s="36" t="str" cm="1">
        <f t="array" aca="1" ref="AV10" ca="1">IFERROR(INDIRECT(AV$9&amp;"!B33"),"")</f>
        <v/>
      </c>
      <c r="AW10" s="36" t="str" cm="1">
        <f t="array" aca="1" ref="AW10" ca="1">IFERROR(INDIRECT(AW$9&amp;"!B33"),"")</f>
        <v/>
      </c>
      <c r="AX10" s="36" t="str" cm="1">
        <f t="array" aca="1" ref="AX10" ca="1">IFERROR(INDIRECT(AX$9&amp;"!B33"),"")</f>
        <v/>
      </c>
      <c r="AY10" s="36" t="str" cm="1">
        <f t="array" aca="1" ref="AY10" ca="1">IFERROR(INDIRECT(AY$9&amp;"!B33"),"")</f>
        <v/>
      </c>
      <c r="AZ10" s="36" t="str" cm="1">
        <f t="array" aca="1" ref="AZ10" ca="1">IFERROR(INDIRECT(AZ$9&amp;"!B33"),"")</f>
        <v/>
      </c>
      <c r="BA10" s="36" t="str" cm="1">
        <f t="array" aca="1" ref="BA10" ca="1">IFERROR(INDIRECT(BA$9&amp;"!B33"),"")</f>
        <v/>
      </c>
      <c r="BB10" s="36" t="str" cm="1">
        <f t="array" aca="1" ref="BB10" ca="1">IFERROR(INDIRECT(BB$9&amp;"!B33"),"")</f>
        <v/>
      </c>
      <c r="BC10" s="36" t="str" cm="1">
        <f t="array" aca="1" ref="BC10" ca="1">IFERROR(INDIRECT(BC$9&amp;"!B33"),"")</f>
        <v/>
      </c>
      <c r="BD10" s="36" t="str" cm="1">
        <f t="array" aca="1" ref="BD10" ca="1">IFERROR(INDIRECT(BD$9&amp;"!B33"),"")</f>
        <v/>
      </c>
      <c r="BE10" s="36" t="str" cm="1">
        <f t="array" aca="1" ref="BE10" ca="1">IFERROR(INDIRECT(BE$9&amp;"!B33"),"")</f>
        <v/>
      </c>
      <c r="BF10" s="36" t="str" cm="1">
        <f t="array" aca="1" ref="BF10" ca="1">IFERROR(INDIRECT(BF$9&amp;"!B33"),"")</f>
        <v/>
      </c>
      <c r="BG10" s="36" t="str" cm="1">
        <f t="array" aca="1" ref="BG10" ca="1">IFERROR(INDIRECT(BG$9&amp;"!B33"),"")</f>
        <v/>
      </c>
      <c r="BH10" s="36" t="str" cm="1">
        <f t="array" aca="1" ref="BH10" ca="1">IFERROR(INDIRECT(BH$9&amp;"!B33"),"")</f>
        <v/>
      </c>
      <c r="BI10" s="36" t="str" cm="1">
        <f t="array" aca="1" ref="BI10" ca="1">IFERROR(INDIRECT(BI$9&amp;"!B33"),"")</f>
        <v/>
      </c>
      <c r="BJ10" s="36" t="str" cm="1">
        <f t="array" aca="1" ref="BJ10" ca="1">IFERROR(INDIRECT(BJ$9&amp;"!B33"),"")</f>
        <v/>
      </c>
      <c r="BK10" s="36" t="str" cm="1">
        <f t="array" aca="1" ref="BK10" ca="1">IFERROR(INDIRECT(BK$9&amp;"!B33"),"")</f>
        <v/>
      </c>
      <c r="BL10" s="36" t="str" cm="1">
        <f t="array" aca="1" ref="BL10" ca="1">IFERROR(INDIRECT(BL$9&amp;"!B33"),"")</f>
        <v/>
      </c>
      <c r="BM10" s="36" t="str" cm="1">
        <f t="array" aca="1" ref="BM10" ca="1">IFERROR(INDIRECT(BM$9&amp;"!B33"),"")</f>
        <v/>
      </c>
      <c r="BN10" s="36" t="str" cm="1">
        <f t="array" aca="1" ref="BN10" ca="1">IFERROR(INDIRECT(BN$9&amp;"!B33"),"")</f>
        <v/>
      </c>
      <c r="BO10" s="36" t="str" cm="1">
        <f t="array" aca="1" ref="BO10" ca="1">IFERROR(INDIRECT(BO$9&amp;"!B33"),"")</f>
        <v/>
      </c>
      <c r="BP10" s="36" t="str" cm="1">
        <f t="array" aca="1" ref="BP10" ca="1">IFERROR(INDIRECT(BP$9&amp;"!B33"),"")</f>
        <v/>
      </c>
      <c r="BQ10" s="36" t="str" cm="1">
        <f t="array" aca="1" ref="BQ10" ca="1">IFERROR(INDIRECT(BQ$9&amp;"!B33"),"")</f>
        <v/>
      </c>
      <c r="BR10" s="36" t="str" cm="1">
        <f t="array" aca="1" ref="BR10" ca="1">IFERROR(INDIRECT(BR$9&amp;"!B33"),"")</f>
        <v/>
      </c>
      <c r="BS10" s="36" t="str" cm="1">
        <f t="array" aca="1" ref="BS10" ca="1">IFERROR(INDIRECT(BS$9&amp;"!B33"),"")</f>
        <v/>
      </c>
      <c r="BT10" s="36" t="str" cm="1">
        <f t="array" aca="1" ref="BT10" ca="1">IFERROR(INDIRECT(BT$9&amp;"!B33"),"")</f>
        <v/>
      </c>
      <c r="BU10" s="36" t="str" cm="1">
        <f t="array" aca="1" ref="BU10" ca="1">IFERROR(INDIRECT(BU$9&amp;"!B33"),"")</f>
        <v/>
      </c>
      <c r="BV10" s="36" t="str" cm="1">
        <f t="array" aca="1" ref="BV10" ca="1">IFERROR(INDIRECT(BV$9&amp;"!B33"),"")</f>
        <v/>
      </c>
      <c r="BW10" s="36" t="str" cm="1">
        <f t="array" aca="1" ref="BW10" ca="1">IFERROR(INDIRECT(BW$9&amp;"!B33"),"")</f>
        <v/>
      </c>
      <c r="BX10" s="36" t="str" cm="1">
        <f t="array" aca="1" ref="BX10" ca="1">IFERROR(INDIRECT(BX$9&amp;"!B33"),"")</f>
        <v/>
      </c>
      <c r="BY10" s="36" t="str" cm="1">
        <f t="array" aca="1" ref="BY10" ca="1">IFERROR(INDIRECT(BY$9&amp;"!B33"),"")</f>
        <v/>
      </c>
      <c r="BZ10" s="36" t="str" cm="1">
        <f t="array" aca="1" ref="BZ10" ca="1">IFERROR(INDIRECT(BZ$9&amp;"!B33"),"")</f>
        <v/>
      </c>
      <c r="CA10" s="36" t="str" cm="1">
        <f t="array" aca="1" ref="CA10" ca="1">IFERROR(INDIRECT(CA$9&amp;"!B33"),"")</f>
        <v/>
      </c>
      <c r="CB10" s="36" t="str" cm="1">
        <f t="array" aca="1" ref="CB10" ca="1">IFERROR(INDIRECT(CB$9&amp;"!B33"),"")</f>
        <v/>
      </c>
      <c r="CC10" s="36" t="str" cm="1">
        <f t="array" aca="1" ref="CC10" ca="1">IFERROR(INDIRECT(CC$9&amp;"!B33"),"")</f>
        <v/>
      </c>
      <c r="CD10" s="36" t="str" cm="1">
        <f t="array" aca="1" ref="CD10" ca="1">IFERROR(INDIRECT(CD$9&amp;"!B33"),"")</f>
        <v/>
      </c>
      <c r="CE10" s="36" t="str" cm="1">
        <f t="array" aca="1" ref="CE10" ca="1">IFERROR(INDIRECT(CE$9&amp;"!B33"),"")</f>
        <v/>
      </c>
      <c r="CF10" s="36" t="str" cm="1">
        <f t="array" aca="1" ref="CF10" ca="1">IFERROR(INDIRECT(CF$9&amp;"!B33"),"")</f>
        <v/>
      </c>
      <c r="CG10" s="36" t="str" cm="1">
        <f t="array" aca="1" ref="CG10" ca="1">IFERROR(INDIRECT(CG$9&amp;"!B33"),"")</f>
        <v/>
      </c>
      <c r="CH10" s="36" t="str" cm="1">
        <f t="array" aca="1" ref="CH10" ca="1">IFERROR(INDIRECT(CH$9&amp;"!B33"),"")</f>
        <v/>
      </c>
      <c r="CI10" s="36" t="str" cm="1">
        <f t="array" aca="1" ref="CI10" ca="1">IFERROR(INDIRECT(CI$9&amp;"!B33"),"")</f>
        <v/>
      </c>
      <c r="CJ10" s="36" t="str" cm="1">
        <f t="array" aca="1" ref="CJ10" ca="1">IFERROR(INDIRECT(CJ$9&amp;"!B33"),"")</f>
        <v/>
      </c>
      <c r="CK10" s="36" t="str" cm="1">
        <f t="array" aca="1" ref="CK10" ca="1">IFERROR(INDIRECT(CK$9&amp;"!B33"),"")</f>
        <v/>
      </c>
      <c r="CL10" s="36" t="str" cm="1">
        <f t="array" aca="1" ref="CL10" ca="1">IFERROR(INDIRECT(CL$9&amp;"!B33"),"")</f>
        <v/>
      </c>
      <c r="CM10" s="36" t="str" cm="1">
        <f t="array" aca="1" ref="CM10" ca="1">IFERROR(INDIRECT(CM$9&amp;"!B33"),"")</f>
        <v/>
      </c>
      <c r="CN10" s="36" t="str" cm="1">
        <f t="array" aca="1" ref="CN10" ca="1">IFERROR(INDIRECT(CN$9&amp;"!B33"),"")</f>
        <v/>
      </c>
      <c r="CO10" s="36" t="str" cm="1">
        <f t="array" aca="1" ref="CO10" ca="1">IFERROR(INDIRECT(CO$9&amp;"!B33"),"")</f>
        <v/>
      </c>
      <c r="CP10" s="36" t="str" cm="1">
        <f t="array" aca="1" ref="CP10" ca="1">IFERROR(INDIRECT(CP$9&amp;"!B33"),"")</f>
        <v/>
      </c>
      <c r="CQ10" s="36" t="str" cm="1">
        <f t="array" aca="1" ref="CQ10" ca="1">IFERROR(INDIRECT(CQ$9&amp;"!B33"),"")</f>
        <v/>
      </c>
      <c r="CR10" s="36" t="str" cm="1">
        <f t="array" aca="1" ref="CR10" ca="1">IFERROR(INDIRECT(CR$9&amp;"!B33"),"")</f>
        <v/>
      </c>
      <c r="CS10" s="36" t="str" cm="1">
        <f t="array" aca="1" ref="CS10" ca="1">IFERROR(INDIRECT(CS$9&amp;"!B33"),"")</f>
        <v/>
      </c>
      <c r="CT10" s="36" t="str" cm="1">
        <f t="array" aca="1" ref="CT10" ca="1">IFERROR(INDIRECT(CT$9&amp;"!B33"),"")</f>
        <v/>
      </c>
      <c r="CU10" s="36" t="str" cm="1">
        <f t="array" aca="1" ref="CU10" ca="1">IFERROR(INDIRECT(CU$9&amp;"!B33"),"")</f>
        <v/>
      </c>
      <c r="CV10" s="36" t="str" cm="1">
        <f t="array" aca="1" ref="CV10" ca="1">IFERROR(INDIRECT(CV$9&amp;"!B33"),"")</f>
        <v/>
      </c>
      <c r="CW10" s="36" t="str" cm="1">
        <f t="array" aca="1" ref="CW10" ca="1">IFERROR(INDIRECT(CW$9&amp;"!B33"),"")</f>
        <v/>
      </c>
      <c r="CX10" s="36" t="str" cm="1">
        <f t="array" aca="1" ref="CX10" ca="1">IFERROR(INDIRECT(CX$9&amp;"!B33"),"")</f>
        <v/>
      </c>
      <c r="CY10" s="36" t="str" cm="1">
        <f t="array" aca="1" ref="CY10" ca="1">IFERROR(INDIRECT(CY$9&amp;"!B33"),"")</f>
        <v/>
      </c>
      <c r="CZ10" s="36" t="str" cm="1">
        <f t="array" aca="1" ref="CZ10" ca="1">IFERROR(INDIRECT(CZ$9&amp;"!B33"),"")</f>
        <v/>
      </c>
      <c r="DA10" s="36" t="str" cm="1">
        <f t="array" aca="1" ref="DA10" ca="1">IFERROR(INDIRECT(DA$9&amp;"!B33"),"")</f>
        <v/>
      </c>
      <c r="DB10" s="36" t="str" cm="1">
        <f t="array" aca="1" ref="DB10" ca="1">IFERROR(INDIRECT(DB$9&amp;"!B33"),"")</f>
        <v/>
      </c>
      <c r="DC10" s="36" t="str" cm="1">
        <f t="array" aca="1" ref="DC10" ca="1">IFERROR(INDIRECT(DC$9&amp;"!B33"),"")</f>
        <v/>
      </c>
      <c r="DD10" s="36" t="str" cm="1">
        <f t="array" aca="1" ref="DD10" ca="1">IFERROR(INDIRECT(DD$9&amp;"!B33"),"")</f>
        <v/>
      </c>
      <c r="DE10" s="36" t="str" cm="1">
        <f t="array" aca="1" ref="DE10" ca="1">IFERROR(INDIRECT(DE$9&amp;"!B33"),"")</f>
        <v/>
      </c>
      <c r="DF10" s="36" t="str" cm="1">
        <f t="array" aca="1" ref="DF10" ca="1">IFERROR(INDIRECT(DF$9&amp;"!B33"),"")</f>
        <v/>
      </c>
      <c r="DG10" s="36" t="str" cm="1">
        <f t="array" aca="1" ref="DG10" ca="1">IFERROR(INDIRECT(DG$9&amp;"!B33"),"")</f>
        <v/>
      </c>
      <c r="DH10" s="36" t="str" cm="1">
        <f t="array" aca="1" ref="DH10" ca="1">IFERROR(INDIRECT(DH$9&amp;"!B33"),"")</f>
        <v/>
      </c>
      <c r="DI10" s="36" t="str" cm="1">
        <f t="array" aca="1" ref="DI10" ca="1">IFERROR(INDIRECT(DI$9&amp;"!B33"),"")</f>
        <v/>
      </c>
      <c r="DJ10" s="36" t="str" cm="1">
        <f t="array" aca="1" ref="DJ10" ca="1">IFERROR(INDIRECT(DJ$9&amp;"!B33"),"")</f>
        <v/>
      </c>
      <c r="DK10" s="36" t="str" cm="1">
        <f t="array" aca="1" ref="DK10" ca="1">IFERROR(INDIRECT(DK$9&amp;"!B33"),"")</f>
        <v/>
      </c>
      <c r="DL10" s="36" t="str" cm="1">
        <f t="array" aca="1" ref="DL10" ca="1">IFERROR(INDIRECT(DL$9&amp;"!B33"),"")</f>
        <v/>
      </c>
      <c r="DM10" s="36" t="str" cm="1">
        <f t="array" aca="1" ref="DM10" ca="1">IFERROR(INDIRECT(DM$9&amp;"!B33"),"")</f>
        <v/>
      </c>
      <c r="DN10" s="36" t="str" cm="1">
        <f t="array" aca="1" ref="DN10" ca="1">IFERROR(INDIRECT(DN$9&amp;"!B33"),"")</f>
        <v/>
      </c>
      <c r="DO10" s="36" t="str" cm="1">
        <f t="array" aca="1" ref="DO10" ca="1">IFERROR(INDIRECT(DO$9&amp;"!B33"),"")</f>
        <v/>
      </c>
      <c r="DP10" s="36" t="str" cm="1">
        <f t="array" aca="1" ref="DP10" ca="1">IFERROR(INDIRECT(DP$9&amp;"!B33"),"")</f>
        <v/>
      </c>
      <c r="DQ10" s="36" t="str" cm="1">
        <f t="array" aca="1" ref="DQ10" ca="1">IFERROR(INDIRECT(DQ$9&amp;"!B33"),"")</f>
        <v/>
      </c>
      <c r="DR10" s="36" t="str" cm="1">
        <f t="array" aca="1" ref="DR10" ca="1">IFERROR(INDIRECT(DR$9&amp;"!B33"),"")</f>
        <v/>
      </c>
      <c r="DS10" s="36" t="str" cm="1">
        <f t="array" aca="1" ref="DS10" ca="1">IFERROR(INDIRECT(DS$9&amp;"!B33"),"")</f>
        <v/>
      </c>
      <c r="DT10" s="36" t="str" cm="1">
        <f t="array" aca="1" ref="DT10" ca="1">IFERROR(INDIRECT(DT$9&amp;"!B33"),"")</f>
        <v/>
      </c>
      <c r="DU10" s="36" t="str" cm="1">
        <f t="array" aca="1" ref="DU10" ca="1">IFERROR(INDIRECT(DU$9&amp;"!B33"),"")</f>
        <v/>
      </c>
      <c r="DV10" s="36" t="str" cm="1">
        <f t="array" aca="1" ref="DV10" ca="1">IFERROR(INDIRECT(DV$9&amp;"!B33"),"")</f>
        <v/>
      </c>
      <c r="DW10" s="36" t="str" cm="1">
        <f t="array" aca="1" ref="DW10" ca="1">IFERROR(INDIRECT(DW$9&amp;"!B33"),"")</f>
        <v/>
      </c>
      <c r="DX10" s="36" t="str" cm="1">
        <f t="array" aca="1" ref="DX10" ca="1">IFERROR(INDIRECT(DX$9&amp;"!B33"),"")</f>
        <v/>
      </c>
      <c r="DY10" s="36" t="str" cm="1">
        <f t="array" aca="1" ref="DY10" ca="1">IFERROR(INDIRECT(DY$9&amp;"!B33"),"")</f>
        <v/>
      </c>
      <c r="DZ10" s="36" t="str" cm="1">
        <f t="array" aca="1" ref="DZ10" ca="1">IFERROR(INDIRECT(DZ$9&amp;"!B33"),"")</f>
        <v/>
      </c>
      <c r="EA10" s="36" t="str" cm="1">
        <f t="array" aca="1" ref="EA10" ca="1">IFERROR(INDIRECT(EA$9&amp;"!B33"),"")</f>
        <v/>
      </c>
      <c r="EB10" s="36" t="str" cm="1">
        <f t="array" aca="1" ref="EB10" ca="1">IFERROR(INDIRECT(EB$9&amp;"!B33"),"")</f>
        <v/>
      </c>
      <c r="EC10" s="36" t="str" cm="1">
        <f t="array" aca="1" ref="EC10" ca="1">IFERROR(INDIRECT(EC$9&amp;"!B33"),"")</f>
        <v/>
      </c>
      <c r="ED10" s="36" t="str" cm="1">
        <f t="array" aca="1" ref="ED10" ca="1">IFERROR(INDIRECT(ED$9&amp;"!B33"),"")</f>
        <v/>
      </c>
      <c r="EE10" s="36" t="str" cm="1">
        <f t="array" aca="1" ref="EE10" ca="1">IFERROR(INDIRECT(EE$9&amp;"!B33"),"")</f>
        <v/>
      </c>
      <c r="EF10" s="36" t="str" cm="1">
        <f t="array" aca="1" ref="EF10" ca="1">IFERROR(INDIRECT(EF$9&amp;"!B33"),"")</f>
        <v/>
      </c>
      <c r="EG10" s="36" t="str" cm="1">
        <f t="array" aca="1" ref="EG10" ca="1">IFERROR(INDIRECT(EG$9&amp;"!B33"),"")</f>
        <v/>
      </c>
      <c r="EH10" s="36" t="str" cm="1">
        <f t="array" aca="1" ref="EH10" ca="1">IFERROR(INDIRECT(EH$9&amp;"!B33"),"")</f>
        <v/>
      </c>
      <c r="EI10" s="36" t="str" cm="1">
        <f t="array" aca="1" ref="EI10" ca="1">IFERROR(INDIRECT(EI$9&amp;"!B33"),"")</f>
        <v/>
      </c>
      <c r="EJ10" s="36" t="str" cm="1">
        <f t="array" aca="1" ref="EJ10" ca="1">IFERROR(INDIRECT(EJ$9&amp;"!B33"),"")</f>
        <v/>
      </c>
      <c r="EK10" s="36" t="str" cm="1">
        <f t="array" aca="1" ref="EK10" ca="1">IFERROR(INDIRECT(EK$9&amp;"!B33"),"")</f>
        <v/>
      </c>
      <c r="EL10" s="36" t="str" cm="1">
        <f t="array" aca="1" ref="EL10" ca="1">IFERROR(INDIRECT(EL$9&amp;"!B33"),"")</f>
        <v/>
      </c>
      <c r="EM10" s="36" t="str" cm="1">
        <f t="array" aca="1" ref="EM10" ca="1">IFERROR(INDIRECT(EM$9&amp;"!B33"),"")</f>
        <v/>
      </c>
      <c r="EN10" s="36" t="str" cm="1">
        <f t="array" aca="1" ref="EN10" ca="1">IFERROR(INDIRECT(EN$9&amp;"!B33"),"")</f>
        <v/>
      </c>
      <c r="EO10" s="36" t="str" cm="1">
        <f t="array" aca="1" ref="EO10" ca="1">IFERROR(INDIRECT(EO$9&amp;"!B33"),"")</f>
        <v/>
      </c>
      <c r="EP10" s="36" t="str" cm="1">
        <f t="array" aca="1" ref="EP10" ca="1">IFERROR(INDIRECT(EP$9&amp;"!B33"),"")</f>
        <v/>
      </c>
      <c r="EQ10" s="36" t="str" cm="1">
        <f t="array" aca="1" ref="EQ10" ca="1">IFERROR(INDIRECT(EQ$9&amp;"!B33"),"")</f>
        <v/>
      </c>
      <c r="ER10" s="36" t="str" cm="1">
        <f t="array" aca="1" ref="ER10" ca="1">IFERROR(INDIRECT(ER$9&amp;"!B33"),"")</f>
        <v/>
      </c>
      <c r="ES10" s="36" t="str" cm="1">
        <f t="array" aca="1" ref="ES10" ca="1">IFERROR(INDIRECT(ES$9&amp;"!B33"),"")</f>
        <v/>
      </c>
      <c r="ET10" s="36" t="str" cm="1">
        <f t="array" aca="1" ref="ET10" ca="1">IFERROR(INDIRECT(ET$9&amp;"!B33"),"")</f>
        <v/>
      </c>
      <c r="EU10" s="36" t="str" cm="1">
        <f t="array" aca="1" ref="EU10" ca="1">IFERROR(INDIRECT(EU$9&amp;"!B33"),"")</f>
        <v/>
      </c>
      <c r="EV10" s="36" t="str" cm="1">
        <f t="array" aca="1" ref="EV10" ca="1">IFERROR(INDIRECT(EV$9&amp;"!B33"),"")</f>
        <v/>
      </c>
      <c r="EW10" s="36" t="str" cm="1">
        <f t="array" aca="1" ref="EW10" ca="1">IFERROR(INDIRECT(EW$9&amp;"!B33"),"")</f>
        <v/>
      </c>
      <c r="EX10" s="36" t="str" cm="1">
        <f t="array" aca="1" ref="EX10" ca="1">IFERROR(INDIRECT(EX$9&amp;"!B33"),"")</f>
        <v/>
      </c>
      <c r="EY10" s="36" t="str" cm="1">
        <f t="array" aca="1" ref="EY10" ca="1">IFERROR(INDIRECT(EY$9&amp;"!B33"),"")</f>
        <v/>
      </c>
      <c r="EZ10" s="36" t="str" cm="1">
        <f t="array" aca="1" ref="EZ10" ca="1">IFERROR(INDIRECT(EZ$9&amp;"!B33"),"")</f>
        <v/>
      </c>
      <c r="FA10" s="36" t="str" cm="1">
        <f t="array" aca="1" ref="FA10" ca="1">IFERROR(INDIRECT(FA$9&amp;"!B33"),"")</f>
        <v/>
      </c>
      <c r="FB10" s="36" t="str" cm="1">
        <f t="array" aca="1" ref="FB10" ca="1">IFERROR(INDIRECT(FB$9&amp;"!B33"),"")</f>
        <v/>
      </c>
      <c r="FC10" s="36" t="str" cm="1">
        <f t="array" aca="1" ref="FC10" ca="1">IFERROR(INDIRECT(FC$9&amp;"!B33"),"")</f>
        <v/>
      </c>
      <c r="FD10" s="36" t="str" cm="1">
        <f t="array" aca="1" ref="FD10" ca="1">IFERROR(INDIRECT(FD$9&amp;"!B33"),"")</f>
        <v/>
      </c>
      <c r="FE10" s="36" t="str" cm="1">
        <f t="array" aca="1" ref="FE10" ca="1">IFERROR(INDIRECT(FE$9&amp;"!B33"),"")</f>
        <v/>
      </c>
      <c r="FF10" s="36" t="str" cm="1">
        <f t="array" aca="1" ref="FF10" ca="1">IFERROR(INDIRECT(FF$9&amp;"!B33"),"")</f>
        <v/>
      </c>
      <c r="FG10" s="36" t="str" cm="1">
        <f t="array" aca="1" ref="FG10" ca="1">IFERROR(INDIRECT(FG$9&amp;"!B33"),"")</f>
        <v/>
      </c>
      <c r="FH10" s="36" t="str" cm="1">
        <f t="array" aca="1" ref="FH10" ca="1">IFERROR(INDIRECT(FH$9&amp;"!B33"),"")</f>
        <v/>
      </c>
      <c r="FI10" s="36" t="str" cm="1">
        <f t="array" aca="1" ref="FI10" ca="1">IFERROR(INDIRECT(FI$9&amp;"!B33"),"")</f>
        <v/>
      </c>
      <c r="FJ10" s="36" t="str" cm="1">
        <f t="array" aca="1" ref="FJ10" ca="1">IFERROR(INDIRECT(FJ$9&amp;"!B33"),"")</f>
        <v/>
      </c>
      <c r="FK10" s="36" t="str" cm="1">
        <f t="array" aca="1" ref="FK10" ca="1">IFERROR(INDIRECT(FK$9&amp;"!B33"),"")</f>
        <v/>
      </c>
      <c r="FL10" s="36" t="str" cm="1">
        <f t="array" aca="1" ref="FL10" ca="1">IFERROR(INDIRECT(FL$9&amp;"!B33"),"")</f>
        <v/>
      </c>
      <c r="FM10" s="36" t="str" cm="1">
        <f t="array" aca="1" ref="FM10" ca="1">IFERROR(INDIRECT(FM$9&amp;"!B33"),"")</f>
        <v/>
      </c>
      <c r="FN10" s="36" t="str" cm="1">
        <f t="array" aca="1" ref="FN10" ca="1">IFERROR(INDIRECT(FN$9&amp;"!B33"),"")</f>
        <v/>
      </c>
      <c r="FO10" s="36" t="str" cm="1">
        <f t="array" aca="1" ref="FO10" ca="1">IFERROR(INDIRECT(FO$9&amp;"!B33"),"")</f>
        <v/>
      </c>
      <c r="FP10" s="36" t="str" cm="1">
        <f t="array" aca="1" ref="FP10" ca="1">IFERROR(INDIRECT(FP$9&amp;"!B33"),"")</f>
        <v/>
      </c>
      <c r="FQ10" s="36" t="str" cm="1">
        <f t="array" aca="1" ref="FQ10" ca="1">IFERROR(INDIRECT(FQ$9&amp;"!B33"),"")</f>
        <v/>
      </c>
      <c r="FR10" s="36" t="str" cm="1">
        <f t="array" aca="1" ref="FR10" ca="1">IFERROR(INDIRECT(FR$9&amp;"!B33"),"")</f>
        <v/>
      </c>
      <c r="FS10" s="36" t="str" cm="1">
        <f t="array" aca="1" ref="FS10" ca="1">IFERROR(INDIRECT(FS$9&amp;"!B33"),"")</f>
        <v/>
      </c>
      <c r="FT10" s="36" t="str" cm="1">
        <f t="array" aca="1" ref="FT10" ca="1">IFERROR(INDIRECT(FT$9&amp;"!B33"),"")</f>
        <v/>
      </c>
      <c r="FU10" s="36" t="str" cm="1">
        <f t="array" aca="1" ref="FU10" ca="1">IFERROR(INDIRECT(FU$9&amp;"!B33"),"")</f>
        <v/>
      </c>
      <c r="FV10" s="36" t="str" cm="1">
        <f t="array" aca="1" ref="FV10" ca="1">IFERROR(INDIRECT(FV$9&amp;"!B33"),"")</f>
        <v/>
      </c>
      <c r="FW10" s="36" t="str" cm="1">
        <f t="array" aca="1" ref="FW10" ca="1">IFERROR(INDIRECT(FW$9&amp;"!B33"),"")</f>
        <v/>
      </c>
      <c r="FX10" s="36" t="str" cm="1">
        <f t="array" aca="1" ref="FX10" ca="1">IFERROR(INDIRECT(FX$9&amp;"!B33"),"")</f>
        <v/>
      </c>
      <c r="FY10" s="36" t="str" cm="1">
        <f t="array" aca="1" ref="FY10" ca="1">IFERROR(INDIRECT(FY$9&amp;"!B33"),"")</f>
        <v/>
      </c>
      <c r="FZ10" s="36" t="str" cm="1">
        <f t="array" aca="1" ref="FZ10" ca="1">IFERROR(INDIRECT(FZ$9&amp;"!B33"),"")</f>
        <v/>
      </c>
      <c r="GA10" s="36" t="str" cm="1">
        <f t="array" aca="1" ref="GA10" ca="1">IFERROR(INDIRECT(GA$9&amp;"!B33"),"")</f>
        <v/>
      </c>
      <c r="GB10" s="36" t="str" cm="1">
        <f t="array" aca="1" ref="GB10" ca="1">IFERROR(INDIRECT(GB$9&amp;"!B33"),"")</f>
        <v/>
      </c>
      <c r="GC10" s="36" t="str" cm="1">
        <f t="array" aca="1" ref="GC10" ca="1">IFERROR(INDIRECT(GC$9&amp;"!B33"),"")</f>
        <v/>
      </c>
      <c r="GD10" s="36" t="str" cm="1">
        <f t="array" aca="1" ref="GD10" ca="1">IFERROR(INDIRECT(GD$9&amp;"!B33"),"")</f>
        <v/>
      </c>
      <c r="GE10" s="36" t="str" cm="1">
        <f t="array" aca="1" ref="GE10" ca="1">IFERROR(INDIRECT(GE$9&amp;"!B33"),"")</f>
        <v/>
      </c>
      <c r="GF10" s="36" t="str" cm="1">
        <f t="array" aca="1" ref="GF10" ca="1">IFERROR(INDIRECT(GF$9&amp;"!B33"),"")</f>
        <v/>
      </c>
      <c r="GG10" s="36" t="str" cm="1">
        <f t="array" aca="1" ref="GG10" ca="1">IFERROR(INDIRECT(GG$9&amp;"!B33"),"")</f>
        <v/>
      </c>
      <c r="GH10" s="36" t="str" cm="1">
        <f t="array" aca="1" ref="GH10" ca="1">IFERROR(INDIRECT(GH$9&amp;"!B33"),"")</f>
        <v/>
      </c>
      <c r="GI10" s="36" t="str" cm="1">
        <f t="array" aca="1" ref="GI10" ca="1">IFERROR(INDIRECT(GI$9&amp;"!B33"),"")</f>
        <v/>
      </c>
      <c r="GJ10" s="36" t="str" cm="1">
        <f t="array" aca="1" ref="GJ10" ca="1">IFERROR(INDIRECT(GJ$9&amp;"!B33"),"")</f>
        <v/>
      </c>
      <c r="GK10" s="36" t="str" cm="1">
        <f t="array" aca="1" ref="GK10" ca="1">IFERROR(INDIRECT(GK$9&amp;"!B33"),"")</f>
        <v/>
      </c>
      <c r="GL10" s="36" t="str" cm="1">
        <f t="array" aca="1" ref="GL10" ca="1">IFERROR(INDIRECT(GL$9&amp;"!B33"),"")</f>
        <v/>
      </c>
      <c r="GM10" s="36" t="str" cm="1">
        <f t="array" aca="1" ref="GM10" ca="1">IFERROR(INDIRECT(GM$9&amp;"!B33"),"")</f>
        <v/>
      </c>
      <c r="GN10" s="36" t="str" cm="1">
        <f t="array" aca="1" ref="GN10" ca="1">IFERROR(INDIRECT(GN$9&amp;"!B33"),"")</f>
        <v/>
      </c>
      <c r="GO10" s="36" t="str" cm="1">
        <f t="array" aca="1" ref="GO10" ca="1">IFERROR(INDIRECT(GO$9&amp;"!B33"),"")</f>
        <v/>
      </c>
      <c r="GP10" s="36" t="str" cm="1">
        <f t="array" aca="1" ref="GP10" ca="1">IFERROR(INDIRECT(GP$9&amp;"!B33"),"")</f>
        <v/>
      </c>
      <c r="GQ10" s="36" t="str" cm="1">
        <f t="array" aca="1" ref="GQ10" ca="1">IFERROR(INDIRECT(GQ$9&amp;"!B33"),"")</f>
        <v/>
      </c>
      <c r="GR10" s="36" t="str" cm="1">
        <f t="array" aca="1" ref="GR10" ca="1">IFERROR(INDIRECT(GR$9&amp;"!B33"),"")</f>
        <v/>
      </c>
      <c r="GS10" s="36" t="str" cm="1">
        <f t="array" aca="1" ref="GS10" ca="1">IFERROR(INDIRECT(GS$9&amp;"!B33"),"")</f>
        <v/>
      </c>
      <c r="GT10" s="36" t="str" cm="1">
        <f t="array" aca="1" ref="GT10" ca="1">IFERROR(INDIRECT(GT$9&amp;"!B33"),"")</f>
        <v/>
      </c>
      <c r="GU10" s="36" t="str" cm="1">
        <f t="array" aca="1" ref="GU10" ca="1">IFERROR(INDIRECT(GU$9&amp;"!B33"),"")</f>
        <v/>
      </c>
      <c r="GV10" s="36" t="str" cm="1">
        <f t="array" aca="1" ref="GV10" ca="1">IFERROR(INDIRECT(GV$9&amp;"!B33"),"")</f>
        <v/>
      </c>
      <c r="GW10" s="36" t="str" cm="1">
        <f t="array" aca="1" ref="GW10" ca="1">IFERROR(INDIRECT(GW$9&amp;"!B33"),"")</f>
        <v/>
      </c>
      <c r="GX10" s="36" t="str" cm="1">
        <f t="array" aca="1" ref="GX10" ca="1">IFERROR(INDIRECT(GX$9&amp;"!B33"),"")</f>
        <v/>
      </c>
      <c r="GY10" s="36" t="str" cm="1">
        <f t="array" aca="1" ref="GY10" ca="1">IFERROR(INDIRECT(GY$9&amp;"!B33"),"")</f>
        <v/>
      </c>
      <c r="GZ10" s="36" t="str" cm="1">
        <f t="array" aca="1" ref="GZ10" ca="1">IFERROR(INDIRECT(GZ$9&amp;"!B33"),"")</f>
        <v/>
      </c>
      <c r="HA10" s="36" t="str" cm="1">
        <f t="array" aca="1" ref="HA10" ca="1">IFERROR(INDIRECT(HA$9&amp;"!B33"),"")</f>
        <v/>
      </c>
      <c r="HB10" s="36" t="str" cm="1">
        <f t="array" aca="1" ref="HB10" ca="1">IFERROR(INDIRECT(HB$9&amp;"!B33"),"")</f>
        <v/>
      </c>
      <c r="HC10" s="36" t="str" cm="1">
        <f t="array" aca="1" ref="HC10" ca="1">IFERROR(INDIRECT(HC$9&amp;"!B33"),"")</f>
        <v/>
      </c>
      <c r="HD10" s="36" t="str" cm="1">
        <f t="array" aca="1" ref="HD10" ca="1">IFERROR(INDIRECT(HD$9&amp;"!B33"),"")</f>
        <v/>
      </c>
      <c r="HE10" s="36" t="str" cm="1">
        <f t="array" aca="1" ref="HE10" ca="1">IFERROR(INDIRECT(HE$9&amp;"!B33"),"")</f>
        <v/>
      </c>
      <c r="HF10" s="36" t="str" cm="1">
        <f t="array" aca="1" ref="HF10" ca="1">IFERROR(INDIRECT(HF$9&amp;"!B33"),"")</f>
        <v/>
      </c>
      <c r="HG10" s="36" t="str" cm="1">
        <f t="array" aca="1" ref="HG10" ca="1">IFERROR(INDIRECT(HG$9&amp;"!B33"),"")</f>
        <v/>
      </c>
      <c r="HH10" s="36" t="str" cm="1">
        <f t="array" aca="1" ref="HH10" ca="1">IFERROR(INDIRECT(HH$9&amp;"!B33"),"")</f>
        <v/>
      </c>
      <c r="HI10" s="36" t="str" cm="1">
        <f t="array" aca="1" ref="HI10" ca="1">IFERROR(INDIRECT(HI$9&amp;"!B33"),"")</f>
        <v/>
      </c>
      <c r="HJ10" s="36" t="str" cm="1">
        <f t="array" aca="1" ref="HJ10" ca="1">IFERROR(INDIRECT(HJ$9&amp;"!B33"),"")</f>
        <v/>
      </c>
      <c r="HK10" s="36" t="str" cm="1">
        <f t="array" aca="1" ref="HK10" ca="1">IFERROR(INDIRECT(HK$9&amp;"!B33"),"")</f>
        <v/>
      </c>
      <c r="HL10" s="36" t="str" cm="1">
        <f t="array" aca="1" ref="HL10" ca="1">IFERROR(INDIRECT(HL$9&amp;"!B33"),"")</f>
        <v/>
      </c>
      <c r="HM10" s="36" t="str" cm="1">
        <f t="array" aca="1" ref="HM10" ca="1">IFERROR(INDIRECT(HM$9&amp;"!B33"),"")</f>
        <v/>
      </c>
      <c r="HN10" s="36" t="str" cm="1">
        <f t="array" aca="1" ref="HN10" ca="1">IFERROR(INDIRECT(HN$9&amp;"!B33"),"")</f>
        <v/>
      </c>
      <c r="HO10" s="36" t="str" cm="1">
        <f t="array" aca="1" ref="HO10" ca="1">IFERROR(INDIRECT(HO$9&amp;"!B33"),"")</f>
        <v/>
      </c>
      <c r="HP10" s="36" t="str" cm="1">
        <f t="array" aca="1" ref="HP10" ca="1">IFERROR(INDIRECT(HP$9&amp;"!B33"),"")</f>
        <v/>
      </c>
      <c r="HQ10" s="36" t="str" cm="1">
        <f t="array" aca="1" ref="HQ10" ca="1">IFERROR(INDIRECT(HQ$9&amp;"!B33"),"")</f>
        <v/>
      </c>
      <c r="HR10" s="36" t="str" cm="1">
        <f t="array" aca="1" ref="HR10" ca="1">IFERROR(INDIRECT(HR$9&amp;"!B33"),"")</f>
        <v/>
      </c>
      <c r="HS10" s="36" t="str" cm="1">
        <f t="array" aca="1" ref="HS10" ca="1">IFERROR(INDIRECT(HS$9&amp;"!B33"),"")</f>
        <v/>
      </c>
      <c r="HT10" s="36" t="str" cm="1">
        <f t="array" aca="1" ref="HT10" ca="1">IFERROR(INDIRECT(HT$9&amp;"!B33"),"")</f>
        <v/>
      </c>
      <c r="HU10" s="36" t="str" cm="1">
        <f t="array" aca="1" ref="HU10" ca="1">IFERROR(INDIRECT(HU$9&amp;"!B33"),"")</f>
        <v/>
      </c>
      <c r="HV10" s="36" t="str" cm="1">
        <f t="array" aca="1" ref="HV10" ca="1">IFERROR(INDIRECT(HV$9&amp;"!B33"),"")</f>
        <v/>
      </c>
      <c r="HW10" s="36" t="str" cm="1">
        <f t="array" aca="1" ref="HW10" ca="1">IFERROR(INDIRECT(HW$9&amp;"!B33"),"")</f>
        <v/>
      </c>
      <c r="HX10" s="36" t="str" cm="1">
        <f t="array" aca="1" ref="HX10" ca="1">IFERROR(INDIRECT(HX$9&amp;"!B33"),"")</f>
        <v/>
      </c>
      <c r="HY10" s="36" t="str" cm="1">
        <f t="array" aca="1" ref="HY10" ca="1">IFERROR(INDIRECT(HY$9&amp;"!B33"),"")</f>
        <v/>
      </c>
      <c r="HZ10" s="36" t="str" cm="1">
        <f t="array" aca="1" ref="HZ10" ca="1">IFERROR(INDIRECT(HZ$9&amp;"!B33"),"")</f>
        <v/>
      </c>
      <c r="IA10" s="36" t="str" cm="1">
        <f t="array" aca="1" ref="IA10" ca="1">IFERROR(INDIRECT(IA$9&amp;"!B33"),"")</f>
        <v/>
      </c>
      <c r="IB10" s="36" t="str" cm="1">
        <f t="array" aca="1" ref="IB10" ca="1">IFERROR(INDIRECT(IB$9&amp;"!B33"),"")</f>
        <v/>
      </c>
      <c r="IC10" s="36" t="str" cm="1">
        <f t="array" aca="1" ref="IC10" ca="1">IFERROR(INDIRECT(IC$9&amp;"!B33"),"")</f>
        <v/>
      </c>
      <c r="ID10" s="36" t="str" cm="1">
        <f t="array" aca="1" ref="ID10" ca="1">IFERROR(INDIRECT(ID$9&amp;"!B33"),"")</f>
        <v/>
      </c>
      <c r="IE10" s="36" t="str" cm="1">
        <f t="array" aca="1" ref="IE10" ca="1">IFERROR(INDIRECT(IE$9&amp;"!B33"),"")</f>
        <v/>
      </c>
      <c r="IF10" s="36" t="str" cm="1">
        <f t="array" aca="1" ref="IF10" ca="1">IFERROR(INDIRECT(IF$9&amp;"!B33"),"")</f>
        <v/>
      </c>
      <c r="IG10" s="36" t="str" cm="1">
        <f t="array" aca="1" ref="IG10" ca="1">IFERROR(INDIRECT(IG$9&amp;"!B33"),"")</f>
        <v/>
      </c>
      <c r="IH10" s="36" t="str" cm="1">
        <f t="array" aca="1" ref="IH10" ca="1">IFERROR(INDIRECT(IH$9&amp;"!B33"),"")</f>
        <v/>
      </c>
      <c r="II10" s="36" t="str" cm="1">
        <f t="array" aca="1" ref="II10" ca="1">IFERROR(INDIRECT(II$9&amp;"!B33"),"")</f>
        <v/>
      </c>
      <c r="IJ10" s="36" t="str" cm="1">
        <f t="array" aca="1" ref="IJ10" ca="1">IFERROR(INDIRECT(IJ$9&amp;"!B33"),"")</f>
        <v/>
      </c>
      <c r="IK10" s="36" t="str" cm="1">
        <f t="array" aca="1" ref="IK10" ca="1">IFERROR(INDIRECT(IK$9&amp;"!B33"),"")</f>
        <v/>
      </c>
      <c r="IL10" s="36" t="str" cm="1">
        <f t="array" aca="1" ref="IL10" ca="1">IFERROR(INDIRECT(IL$9&amp;"!B33"),"")</f>
        <v/>
      </c>
      <c r="IM10" s="36" t="str" cm="1">
        <f t="array" aca="1" ref="IM10" ca="1">IFERROR(INDIRECT(IM$9&amp;"!B33"),"")</f>
        <v/>
      </c>
      <c r="IN10" s="36" t="str" cm="1">
        <f t="array" aca="1" ref="IN10" ca="1">IFERROR(INDIRECT(IN$9&amp;"!B33"),"")</f>
        <v/>
      </c>
      <c r="IO10" s="36" t="str" cm="1">
        <f t="array" aca="1" ref="IO10" ca="1">IFERROR(INDIRECT(IO$9&amp;"!B33"),"")</f>
        <v/>
      </c>
      <c r="IP10" s="36" t="str" cm="1">
        <f t="array" aca="1" ref="IP10" ca="1">IFERROR(INDIRECT(IP$9&amp;"!B33"),"")</f>
        <v/>
      </c>
      <c r="IQ10" s="36" t="str" cm="1">
        <f t="array" aca="1" ref="IQ10" ca="1">IFERROR(INDIRECT(IQ$9&amp;"!B33"),"")</f>
        <v/>
      </c>
      <c r="IR10" s="36" t="str" cm="1">
        <f t="array" aca="1" ref="IR10" ca="1">IFERROR(INDIRECT(IR$9&amp;"!B33"),"")</f>
        <v/>
      </c>
      <c r="IS10" s="36" t="str" cm="1">
        <f t="array" aca="1" ref="IS10" ca="1">IFERROR(INDIRECT(IS$9&amp;"!B33"),"")</f>
        <v/>
      </c>
      <c r="IT10" s="36" t="str" cm="1">
        <f t="array" aca="1" ref="IT10" ca="1">IFERROR(INDIRECT(IT$9&amp;"!B33"),"")</f>
        <v/>
      </c>
      <c r="IU10" s="36" t="str" cm="1">
        <f t="array" aca="1" ref="IU10" ca="1">IFERROR(INDIRECT(IU$9&amp;"!B33"),"")</f>
        <v/>
      </c>
      <c r="IV10" s="36" t="str" cm="1">
        <f t="array" aca="1" ref="IV10" ca="1">IFERROR(INDIRECT(IV$9&amp;"!B33"),"")</f>
        <v/>
      </c>
      <c r="IW10" s="36" t="str" cm="1">
        <f t="array" aca="1" ref="IW10" ca="1">IFERROR(INDIRECT(IW$9&amp;"!B33"),"")</f>
        <v/>
      </c>
      <c r="IX10" s="36" t="str" cm="1">
        <f t="array" aca="1" ref="IX10" ca="1">IFERROR(INDIRECT(IX$9&amp;"!B33"),"")</f>
        <v/>
      </c>
      <c r="IY10" s="36" t="str" cm="1">
        <f t="array" aca="1" ref="IY10" ca="1">IFERROR(INDIRECT(IY$9&amp;"!B33"),"")</f>
        <v/>
      </c>
      <c r="IZ10" s="36" t="str" cm="1">
        <f t="array" aca="1" ref="IZ10" ca="1">IFERROR(INDIRECT(IZ$9&amp;"!B33"),"")</f>
        <v/>
      </c>
      <c r="JA10" s="36" t="str" cm="1">
        <f t="array" aca="1" ref="JA10" ca="1">IFERROR(INDIRECT(JA$9&amp;"!B33"),"")</f>
        <v/>
      </c>
      <c r="JB10" s="36" t="str" cm="1">
        <f t="array" aca="1" ref="JB10" ca="1">IFERROR(INDIRECT(JB$9&amp;"!B33"),"")</f>
        <v/>
      </c>
      <c r="JC10" s="36" t="str" cm="1">
        <f t="array" aca="1" ref="JC10" ca="1">IFERROR(INDIRECT(JC$9&amp;"!B33"),"")</f>
        <v/>
      </c>
      <c r="JD10" s="36" t="str" cm="1">
        <f t="array" aca="1" ref="JD10" ca="1">IFERROR(INDIRECT(JD$9&amp;"!B33"),"")</f>
        <v/>
      </c>
      <c r="JE10" s="36" t="str" cm="1">
        <f t="array" aca="1" ref="JE10" ca="1">IFERROR(INDIRECT(JE$9&amp;"!B33"),"")</f>
        <v/>
      </c>
      <c r="JF10" s="36" t="str" cm="1">
        <f t="array" aca="1" ref="JF10" ca="1">IFERROR(INDIRECT(JF$9&amp;"!B33"),"")</f>
        <v/>
      </c>
      <c r="JG10" s="36" t="str" cm="1">
        <f t="array" aca="1" ref="JG10" ca="1">IFERROR(INDIRECT(JG$9&amp;"!B33"),"")</f>
        <v/>
      </c>
      <c r="JH10" s="36" t="str" cm="1">
        <f t="array" aca="1" ref="JH10" ca="1">IFERROR(INDIRECT(JH$9&amp;"!B33"),"")</f>
        <v/>
      </c>
      <c r="JI10" s="36" t="str" cm="1">
        <f t="array" aca="1" ref="JI10" ca="1">IFERROR(INDIRECT(JI$9&amp;"!B33"),"")</f>
        <v/>
      </c>
      <c r="JJ10" s="36" t="str" cm="1">
        <f t="array" aca="1" ref="JJ10" ca="1">IFERROR(INDIRECT(JJ$9&amp;"!B33"),"")</f>
        <v/>
      </c>
      <c r="JK10" s="36" t="str" cm="1">
        <f t="array" aca="1" ref="JK10" ca="1">IFERROR(INDIRECT(JK$9&amp;"!B33"),"")</f>
        <v/>
      </c>
      <c r="JL10" s="36" t="str" cm="1">
        <f t="array" aca="1" ref="JL10" ca="1">IFERROR(INDIRECT(JL$9&amp;"!B33"),"")</f>
        <v/>
      </c>
      <c r="JM10" s="36" t="str" cm="1">
        <f t="array" aca="1" ref="JM10" ca="1">IFERROR(INDIRECT(JM$9&amp;"!B33"),"")</f>
        <v/>
      </c>
      <c r="JN10" s="36" t="str" cm="1">
        <f t="array" aca="1" ref="JN10" ca="1">IFERROR(INDIRECT(JN$9&amp;"!B33"),"")</f>
        <v/>
      </c>
      <c r="JO10" s="36" t="str" cm="1">
        <f t="array" aca="1" ref="JO10" ca="1">IFERROR(INDIRECT(JO$9&amp;"!B33"),"")</f>
        <v/>
      </c>
      <c r="JP10" s="36" t="str" cm="1">
        <f t="array" aca="1" ref="JP10" ca="1">IFERROR(INDIRECT(JP$9&amp;"!B33"),"")</f>
        <v/>
      </c>
      <c r="JQ10" s="36" t="str" cm="1">
        <f t="array" aca="1" ref="JQ10" ca="1">IFERROR(INDIRECT(JQ$9&amp;"!B33"),"")</f>
        <v/>
      </c>
      <c r="JR10" s="36" t="str" cm="1">
        <f t="array" aca="1" ref="JR10" ca="1">IFERROR(INDIRECT(JR$9&amp;"!B33"),"")</f>
        <v/>
      </c>
      <c r="JS10" s="36" t="str" cm="1">
        <f t="array" aca="1" ref="JS10" ca="1">IFERROR(INDIRECT(JS$9&amp;"!B33"),"")</f>
        <v/>
      </c>
      <c r="JT10" s="36" t="str" cm="1">
        <f t="array" aca="1" ref="JT10" ca="1">IFERROR(INDIRECT(JT$9&amp;"!B33"),"")</f>
        <v/>
      </c>
      <c r="JU10" s="36" t="str" cm="1">
        <f t="array" aca="1" ref="JU10" ca="1">IFERROR(INDIRECT(JU$9&amp;"!B33"),"")</f>
        <v/>
      </c>
      <c r="JV10" s="36" t="str" cm="1">
        <f t="array" aca="1" ref="JV10" ca="1">IFERROR(INDIRECT(JV$9&amp;"!B33"),"")</f>
        <v/>
      </c>
      <c r="JW10" s="36" t="str" cm="1">
        <f t="array" aca="1" ref="JW10" ca="1">IFERROR(INDIRECT(JW$9&amp;"!B33"),"")</f>
        <v/>
      </c>
      <c r="JX10" s="36" t="str" cm="1">
        <f t="array" aca="1" ref="JX10" ca="1">IFERROR(INDIRECT(JX$9&amp;"!B33"),"")</f>
        <v/>
      </c>
      <c r="JY10" s="36" t="str" cm="1">
        <f t="array" aca="1" ref="JY10" ca="1">IFERROR(INDIRECT(JY$9&amp;"!B33"),"")</f>
        <v/>
      </c>
      <c r="JZ10" s="36" t="str" cm="1">
        <f t="array" aca="1" ref="JZ10" ca="1">IFERROR(INDIRECT(JZ$9&amp;"!B33"),"")</f>
        <v/>
      </c>
      <c r="KA10" s="36" t="str" cm="1">
        <f t="array" aca="1" ref="KA10" ca="1">IFERROR(INDIRECT(KA$9&amp;"!B33"),"")</f>
        <v/>
      </c>
      <c r="KB10" s="36" t="str" cm="1">
        <f t="array" aca="1" ref="KB10" ca="1">IFERROR(INDIRECT(KB$9&amp;"!B33"),"")</f>
        <v/>
      </c>
      <c r="KC10" s="36" t="str" cm="1">
        <f t="array" aca="1" ref="KC10" ca="1">IFERROR(INDIRECT(KC$9&amp;"!B33"),"")</f>
        <v/>
      </c>
      <c r="KD10" s="36" t="str" cm="1">
        <f t="array" aca="1" ref="KD10" ca="1">IFERROR(INDIRECT(KD$9&amp;"!B33"),"")</f>
        <v/>
      </c>
      <c r="KE10" s="36" t="str" cm="1">
        <f t="array" aca="1" ref="KE10" ca="1">IFERROR(INDIRECT(KE$9&amp;"!B33"),"")</f>
        <v/>
      </c>
      <c r="KF10" s="36" t="str" cm="1">
        <f t="array" aca="1" ref="KF10" ca="1">IFERROR(INDIRECT(KF$9&amp;"!B33"),"")</f>
        <v/>
      </c>
      <c r="KG10" s="36" t="str" cm="1">
        <f t="array" aca="1" ref="KG10" ca="1">IFERROR(INDIRECT(KG$9&amp;"!B33"),"")</f>
        <v/>
      </c>
      <c r="KH10" s="36" t="str" cm="1">
        <f t="array" aca="1" ref="KH10" ca="1">IFERROR(INDIRECT(KH$9&amp;"!B33"),"")</f>
        <v/>
      </c>
      <c r="KI10" s="36" t="str" cm="1">
        <f t="array" aca="1" ref="KI10" ca="1">IFERROR(INDIRECT(KI$9&amp;"!B33"),"")</f>
        <v/>
      </c>
      <c r="KJ10" s="36" t="str" cm="1">
        <f t="array" aca="1" ref="KJ10" ca="1">IFERROR(INDIRECT(KJ$9&amp;"!B33"),"")</f>
        <v/>
      </c>
      <c r="KK10" s="36" t="str" cm="1">
        <f t="array" aca="1" ref="KK10" ca="1">IFERROR(INDIRECT(KK$9&amp;"!B33"),"")</f>
        <v/>
      </c>
      <c r="KL10" s="36" t="str" cm="1">
        <f t="array" aca="1" ref="KL10" ca="1">IFERROR(INDIRECT(KL$9&amp;"!B33"),"")</f>
        <v/>
      </c>
      <c r="KM10" s="36" t="str" cm="1">
        <f t="array" aca="1" ref="KM10" ca="1">IFERROR(INDIRECT(KM$9&amp;"!B33"),"")</f>
        <v/>
      </c>
      <c r="KN10" s="36" t="str" cm="1">
        <f t="array" aca="1" ref="KN10" ca="1">IFERROR(INDIRECT(KN$9&amp;"!B33"),"")</f>
        <v/>
      </c>
      <c r="KO10" s="36" t="str" cm="1">
        <f t="array" aca="1" ref="KO10" ca="1">IFERROR(INDIRECT(KO$9&amp;"!B33"),"")</f>
        <v/>
      </c>
      <c r="KP10" s="36" t="str" cm="1">
        <f t="array" aca="1" ref="KP10" ca="1">IFERROR(INDIRECT(KP$9&amp;"!B33"),"")</f>
        <v/>
      </c>
      <c r="KQ10" s="36" t="str" cm="1">
        <f t="array" aca="1" ref="KQ10" ca="1">IFERROR(INDIRECT(KQ$9&amp;"!B33"),"")</f>
        <v/>
      </c>
      <c r="KR10" s="36" t="str" cm="1">
        <f t="array" aca="1" ref="KR10" ca="1">IFERROR(INDIRECT(KR$9&amp;"!B33"),"")</f>
        <v/>
      </c>
      <c r="KS10" s="36" t="str" cm="1">
        <f t="array" aca="1" ref="KS10" ca="1">IFERROR(INDIRECT(KS$9&amp;"!B33"),"")</f>
        <v/>
      </c>
      <c r="KT10" s="36" t="str" cm="1">
        <f t="array" aca="1" ref="KT10" ca="1">IFERROR(INDIRECT(KT$9&amp;"!B33"),"")</f>
        <v/>
      </c>
      <c r="KU10" s="36" t="str" cm="1">
        <f t="array" aca="1" ref="KU10" ca="1">IFERROR(INDIRECT(KU$9&amp;"!B33"),"")</f>
        <v/>
      </c>
      <c r="KV10" s="36" t="str" cm="1">
        <f t="array" aca="1" ref="KV10" ca="1">IFERROR(INDIRECT(KV$9&amp;"!B33"),"")</f>
        <v/>
      </c>
      <c r="KW10" s="36" t="str" cm="1">
        <f t="array" aca="1" ref="KW10" ca="1">IFERROR(INDIRECT(KW$9&amp;"!B33"),"")</f>
        <v/>
      </c>
      <c r="KX10" s="36" t="str" cm="1">
        <f t="array" aca="1" ref="KX10" ca="1">IFERROR(INDIRECT(KX$9&amp;"!B33"),"")</f>
        <v/>
      </c>
      <c r="KY10" s="36" t="str" cm="1">
        <f t="array" aca="1" ref="KY10" ca="1">IFERROR(INDIRECT(KY$9&amp;"!B33"),"")</f>
        <v/>
      </c>
      <c r="KZ10" s="36" t="str" cm="1">
        <f t="array" aca="1" ref="KZ10" ca="1">IFERROR(INDIRECT(KZ$9&amp;"!B33"),"")</f>
        <v/>
      </c>
      <c r="LA10" s="36" t="str" cm="1">
        <f t="array" aca="1" ref="LA10" ca="1">IFERROR(INDIRECT(LA$9&amp;"!B33"),"")</f>
        <v/>
      </c>
      <c r="LB10" s="36" t="str" cm="1">
        <f t="array" aca="1" ref="LB10" ca="1">IFERROR(INDIRECT(LB$9&amp;"!B33"),"")</f>
        <v/>
      </c>
      <c r="LC10" s="36" t="str" cm="1">
        <f t="array" aca="1" ref="LC10" ca="1">IFERROR(INDIRECT(LC$9&amp;"!B33"),"")</f>
        <v/>
      </c>
      <c r="LD10" s="36" t="str" cm="1">
        <f t="array" aca="1" ref="LD10" ca="1">IFERROR(INDIRECT(LD$9&amp;"!B33"),"")</f>
        <v/>
      </c>
      <c r="LE10" s="36" t="str" cm="1">
        <f t="array" aca="1" ref="LE10" ca="1">IFERROR(INDIRECT(LE$9&amp;"!B33"),"")</f>
        <v/>
      </c>
      <c r="LF10" s="36" t="str" cm="1">
        <f t="array" aca="1" ref="LF10" ca="1">IFERROR(INDIRECT(LF$9&amp;"!B33"),"")</f>
        <v/>
      </c>
      <c r="LG10" s="36" t="str" cm="1">
        <f t="array" aca="1" ref="LG10" ca="1">IFERROR(INDIRECT(LG$9&amp;"!B33"),"")</f>
        <v/>
      </c>
      <c r="LH10" s="36" t="str" cm="1">
        <f t="array" aca="1" ref="LH10" ca="1">IFERROR(INDIRECT(LH$9&amp;"!B33"),"")</f>
        <v/>
      </c>
      <c r="LI10" s="36" t="str" cm="1">
        <f t="array" aca="1" ref="LI10" ca="1">IFERROR(INDIRECT(LI$9&amp;"!B33"),"")</f>
        <v/>
      </c>
      <c r="LJ10" s="36" t="str" cm="1">
        <f t="array" aca="1" ref="LJ10" ca="1">IFERROR(INDIRECT(LJ$9&amp;"!B33"),"")</f>
        <v/>
      </c>
      <c r="LK10" s="36" t="str" cm="1">
        <f t="array" aca="1" ref="LK10" ca="1">IFERROR(INDIRECT(LK$9&amp;"!B33"),"")</f>
        <v/>
      </c>
      <c r="LL10" s="36" t="str" cm="1">
        <f t="array" aca="1" ref="LL10" ca="1">IFERROR(INDIRECT(LL$9&amp;"!B33"),"")</f>
        <v/>
      </c>
      <c r="LM10" s="36" t="str" cm="1">
        <f t="array" aca="1" ref="LM10" ca="1">IFERROR(INDIRECT(LM$9&amp;"!B33"),"")</f>
        <v/>
      </c>
      <c r="LN10" s="36" t="str" cm="1">
        <f t="array" aca="1" ref="LN10" ca="1">IFERROR(INDIRECT(LN$9&amp;"!B33"),"")</f>
        <v/>
      </c>
      <c r="LO10" s="36" t="str" cm="1">
        <f t="array" aca="1" ref="LO10" ca="1">IFERROR(INDIRECT(LO$9&amp;"!B33"),"")</f>
        <v/>
      </c>
      <c r="LP10" s="36" t="str" cm="1">
        <f t="array" aca="1" ref="LP10" ca="1">IFERROR(INDIRECT(LP$9&amp;"!B33"),"")</f>
        <v/>
      </c>
      <c r="LQ10" s="36" t="str" cm="1">
        <f t="array" aca="1" ref="LQ10" ca="1">IFERROR(INDIRECT(LQ$9&amp;"!B33"),"")</f>
        <v/>
      </c>
      <c r="LR10" s="36" t="str" cm="1">
        <f t="array" aca="1" ref="LR10" ca="1">IFERROR(INDIRECT(LR$9&amp;"!B33"),"")</f>
        <v/>
      </c>
      <c r="LS10" s="36" t="str" cm="1">
        <f t="array" aca="1" ref="LS10" ca="1">IFERROR(INDIRECT(LS$9&amp;"!B33"),"")</f>
        <v/>
      </c>
      <c r="LT10" s="36" t="str" cm="1">
        <f t="array" aca="1" ref="LT10" ca="1">IFERROR(INDIRECT(LT$9&amp;"!B33"),"")</f>
        <v/>
      </c>
      <c r="LU10" s="36" t="str" cm="1">
        <f t="array" aca="1" ref="LU10" ca="1">IFERROR(INDIRECT(LU$9&amp;"!B33"),"")</f>
        <v/>
      </c>
      <c r="LV10" s="36" t="str" cm="1">
        <f t="array" aca="1" ref="LV10" ca="1">IFERROR(INDIRECT(LV$9&amp;"!B33"),"")</f>
        <v/>
      </c>
      <c r="LW10" s="36" t="str" cm="1">
        <f t="array" aca="1" ref="LW10" ca="1">IFERROR(INDIRECT(LW$9&amp;"!B33"),"")</f>
        <v/>
      </c>
      <c r="LX10" s="36" t="str" cm="1">
        <f t="array" aca="1" ref="LX10" ca="1">IFERROR(INDIRECT(LX$9&amp;"!B33"),"")</f>
        <v/>
      </c>
      <c r="LY10" s="36" t="str" cm="1">
        <f t="array" aca="1" ref="LY10" ca="1">IFERROR(INDIRECT(LY$9&amp;"!B33"),"")</f>
        <v/>
      </c>
      <c r="LZ10" s="36" t="str" cm="1">
        <f t="array" aca="1" ref="LZ10" ca="1">IFERROR(INDIRECT(LZ$9&amp;"!B33"),"")</f>
        <v/>
      </c>
      <c r="MA10" s="36" t="str" cm="1">
        <f t="array" aca="1" ref="MA10" ca="1">IFERROR(INDIRECT(MA$9&amp;"!B33"),"")</f>
        <v/>
      </c>
      <c r="MB10" s="36" t="str" cm="1">
        <f t="array" aca="1" ref="MB10" ca="1">IFERROR(INDIRECT(MB$9&amp;"!B33"),"")</f>
        <v/>
      </c>
      <c r="MC10" s="36" t="str" cm="1">
        <f t="array" aca="1" ref="MC10" ca="1">IFERROR(INDIRECT(MC$9&amp;"!B33"),"")</f>
        <v/>
      </c>
      <c r="MD10" s="36" t="str" cm="1">
        <f t="array" aca="1" ref="MD10" ca="1">IFERROR(INDIRECT(MD$9&amp;"!B33"),"")</f>
        <v/>
      </c>
      <c r="ME10" s="36" t="str" cm="1">
        <f t="array" aca="1" ref="ME10" ca="1">IFERROR(INDIRECT(ME$9&amp;"!B33"),"")</f>
        <v/>
      </c>
      <c r="MF10" s="36" t="str" cm="1">
        <f t="array" aca="1" ref="MF10" ca="1">IFERROR(INDIRECT(MF$9&amp;"!B33"),"")</f>
        <v/>
      </c>
      <c r="MG10" s="36" t="str" cm="1">
        <f t="array" aca="1" ref="MG10" ca="1">IFERROR(INDIRECT(MG$9&amp;"!B33"),"")</f>
        <v/>
      </c>
      <c r="MH10" s="36" t="str" cm="1">
        <f t="array" aca="1" ref="MH10" ca="1">IFERROR(INDIRECT(MH$9&amp;"!B33"),"")</f>
        <v/>
      </c>
      <c r="MI10" s="36" t="str" cm="1">
        <f t="array" aca="1" ref="MI10" ca="1">IFERROR(INDIRECT(MI$9&amp;"!B33"),"")</f>
        <v/>
      </c>
      <c r="MJ10" s="36" t="str" cm="1">
        <f t="array" aca="1" ref="MJ10" ca="1">IFERROR(INDIRECT(MJ$9&amp;"!B33"),"")</f>
        <v/>
      </c>
      <c r="MK10" s="36" t="str" cm="1">
        <f t="array" aca="1" ref="MK10" ca="1">IFERROR(INDIRECT(MK$9&amp;"!B33"),"")</f>
        <v/>
      </c>
      <c r="ML10" s="36" t="str" cm="1">
        <f t="array" aca="1" ref="ML10" ca="1">IFERROR(INDIRECT(ML$9&amp;"!B33"),"")</f>
        <v/>
      </c>
      <c r="MM10" s="36" t="str" cm="1">
        <f t="array" aca="1" ref="MM10" ca="1">IFERROR(INDIRECT(MM$9&amp;"!B33"),"")</f>
        <v/>
      </c>
      <c r="MN10" s="36" t="str" cm="1">
        <f t="array" aca="1" ref="MN10" ca="1">IFERROR(INDIRECT(MN$9&amp;"!B33"),"")</f>
        <v/>
      </c>
      <c r="MO10" s="36" t="str" cm="1">
        <f t="array" aca="1" ref="MO10" ca="1">IFERROR(INDIRECT(MO$9&amp;"!B33"),"")</f>
        <v/>
      </c>
      <c r="MP10" s="36" t="str" cm="1">
        <f t="array" aca="1" ref="MP10" ca="1">IFERROR(INDIRECT(MP$9&amp;"!B33"),"")</f>
        <v/>
      </c>
      <c r="MQ10" s="36" t="str" cm="1">
        <f t="array" aca="1" ref="MQ10" ca="1">IFERROR(INDIRECT(MQ$9&amp;"!B33"),"")</f>
        <v/>
      </c>
      <c r="MR10" s="36" t="str" cm="1">
        <f t="array" aca="1" ref="MR10" ca="1">IFERROR(INDIRECT(MR$9&amp;"!B33"),"")</f>
        <v/>
      </c>
      <c r="MS10" s="36" t="str" cm="1">
        <f t="array" aca="1" ref="MS10" ca="1">IFERROR(INDIRECT(MS$9&amp;"!B33"),"")</f>
        <v/>
      </c>
      <c r="MT10" s="36" t="str" cm="1">
        <f t="array" aca="1" ref="MT10" ca="1">IFERROR(INDIRECT(MT$9&amp;"!B33"),"")</f>
        <v/>
      </c>
      <c r="MU10" s="36" t="str" cm="1">
        <f t="array" aca="1" ref="MU10" ca="1">IFERROR(INDIRECT(MU$9&amp;"!B33"),"")</f>
        <v/>
      </c>
      <c r="MV10" s="36" t="str" cm="1">
        <f t="array" aca="1" ref="MV10" ca="1">IFERROR(INDIRECT(MV$9&amp;"!B33"),"")</f>
        <v/>
      </c>
      <c r="MW10" s="36" t="str" cm="1">
        <f t="array" aca="1" ref="MW10" ca="1">IFERROR(INDIRECT(MW$9&amp;"!B33"),"")</f>
        <v/>
      </c>
      <c r="MX10" s="36" t="str" cm="1">
        <f t="array" aca="1" ref="MX10" ca="1">IFERROR(INDIRECT(MX$9&amp;"!B33"),"")</f>
        <v/>
      </c>
      <c r="MY10" s="36" t="str" cm="1">
        <f t="array" aca="1" ref="MY10" ca="1">IFERROR(INDIRECT(MY$9&amp;"!B33"),"")</f>
        <v/>
      </c>
      <c r="MZ10" s="36" t="str" cm="1">
        <f t="array" aca="1" ref="MZ10" ca="1">IFERROR(INDIRECT(MZ$9&amp;"!B33"),"")</f>
        <v/>
      </c>
      <c r="NA10" s="36" t="str" cm="1">
        <f t="array" aca="1" ref="NA10" ca="1">IFERROR(INDIRECT(NA$9&amp;"!B33"),"")</f>
        <v/>
      </c>
      <c r="NB10" s="36" t="str" cm="1">
        <f t="array" aca="1" ref="NB10" ca="1">IFERROR(INDIRECT(NB$9&amp;"!B33"),"")</f>
        <v/>
      </c>
      <c r="NC10" s="36" t="str" cm="1">
        <f t="array" aca="1" ref="NC10" ca="1">IFERROR(INDIRECT(NC$9&amp;"!B33"),"")</f>
        <v/>
      </c>
      <c r="ND10" s="36" t="str" cm="1">
        <f t="array" aca="1" ref="ND10" ca="1">IFERROR(INDIRECT(ND$9&amp;"!B33"),"")</f>
        <v/>
      </c>
      <c r="NE10" s="36" t="str" cm="1">
        <f t="array" aca="1" ref="NE10" ca="1">IFERROR(INDIRECT(NE$9&amp;"!B33"),"")</f>
        <v/>
      </c>
      <c r="NF10" s="36" t="str" cm="1">
        <f t="array" aca="1" ref="NF10" ca="1">IFERROR(INDIRECT(NF$9&amp;"!B33"),"")</f>
        <v/>
      </c>
      <c r="NG10" s="36" t="str" cm="1">
        <f t="array" aca="1" ref="NG10" ca="1">IFERROR(INDIRECT(NG$9&amp;"!B33"),"")</f>
        <v/>
      </c>
      <c r="NH10" s="36" t="str" cm="1">
        <f t="array" aca="1" ref="NH10" ca="1">IFERROR(INDIRECT(NH$9&amp;"!B33"),"")</f>
        <v/>
      </c>
      <c r="NI10" s="36" t="str" cm="1">
        <f t="array" aca="1" ref="NI10" ca="1">IFERROR(INDIRECT(NI$9&amp;"!B33"),"")</f>
        <v/>
      </c>
      <c r="NJ10" s="36" t="str" cm="1">
        <f t="array" aca="1" ref="NJ10" ca="1">IFERROR(INDIRECT(NJ$9&amp;"!B33"),"")</f>
        <v/>
      </c>
      <c r="NK10" s="36" t="str" cm="1">
        <f t="array" aca="1" ref="NK10" ca="1">IFERROR(INDIRECT(NK$9&amp;"!B33"),"")</f>
        <v/>
      </c>
      <c r="NL10" s="36" t="str" cm="1">
        <f t="array" aca="1" ref="NL10" ca="1">IFERROR(INDIRECT(NL$9&amp;"!B33"),"")</f>
        <v/>
      </c>
      <c r="NM10" s="36" t="str" cm="1">
        <f t="array" aca="1" ref="NM10" ca="1">IFERROR(INDIRECT(NM$9&amp;"!B33"),"")</f>
        <v/>
      </c>
      <c r="NN10" s="36" t="str" cm="1">
        <f t="array" aca="1" ref="NN10" ca="1">IFERROR(INDIRECT(NN$9&amp;"!B33"),"")</f>
        <v/>
      </c>
      <c r="NO10" s="36" t="str" cm="1">
        <f t="array" aca="1" ref="NO10" ca="1">IFERROR(INDIRECT(NO$9&amp;"!B33"),"")</f>
        <v/>
      </c>
      <c r="NP10" s="36" t="str" cm="1">
        <f t="array" aca="1" ref="NP10" ca="1">IFERROR(INDIRECT(NP$9&amp;"!B33"),"")</f>
        <v/>
      </c>
      <c r="NQ10" s="36" t="str" cm="1">
        <f t="array" aca="1" ref="NQ10" ca="1">IFERROR(INDIRECT(NQ$9&amp;"!B33"),"")</f>
        <v/>
      </c>
      <c r="NR10" s="36" t="str" cm="1">
        <f t="array" aca="1" ref="NR10" ca="1">IFERROR(INDIRECT(NR$9&amp;"!B33"),"")</f>
        <v/>
      </c>
      <c r="NS10" s="36" t="str" cm="1">
        <f t="array" aca="1" ref="NS10" ca="1">IFERROR(INDIRECT(NS$9&amp;"!B33"),"")</f>
        <v/>
      </c>
      <c r="NT10" s="36" t="str" cm="1">
        <f t="array" aca="1" ref="NT10" ca="1">IFERROR(INDIRECT(NT$9&amp;"!B33"),"")</f>
        <v/>
      </c>
      <c r="NU10" s="36" t="str" cm="1">
        <f t="array" aca="1" ref="NU10" ca="1">IFERROR(INDIRECT(NU$9&amp;"!B33"),"")</f>
        <v/>
      </c>
      <c r="NV10" s="36" t="str" cm="1">
        <f t="array" aca="1" ref="NV10" ca="1">IFERROR(INDIRECT(NV$9&amp;"!B33"),"")</f>
        <v/>
      </c>
      <c r="NW10" s="36" t="str" cm="1">
        <f t="array" aca="1" ref="NW10" ca="1">IFERROR(INDIRECT(NW$9&amp;"!B33"),"")</f>
        <v/>
      </c>
      <c r="NX10" s="36" t="str" cm="1">
        <f t="array" aca="1" ref="NX10" ca="1">IFERROR(INDIRECT(NX$9&amp;"!B33"),"")</f>
        <v/>
      </c>
      <c r="NY10" s="36" t="str" cm="1">
        <f t="array" aca="1" ref="NY10" ca="1">IFERROR(INDIRECT(NY$9&amp;"!B33"),"")</f>
        <v/>
      </c>
      <c r="NZ10" s="36" t="str" cm="1">
        <f t="array" aca="1" ref="NZ10" ca="1">IFERROR(INDIRECT(NZ$9&amp;"!B33"),"")</f>
        <v/>
      </c>
      <c r="OA10" s="36" t="str" cm="1">
        <f t="array" aca="1" ref="OA10" ca="1">IFERROR(INDIRECT(OA$9&amp;"!B33"),"")</f>
        <v/>
      </c>
      <c r="OB10" s="36" t="str" cm="1">
        <f t="array" aca="1" ref="OB10" ca="1">IFERROR(INDIRECT(OB$9&amp;"!B33"),"")</f>
        <v/>
      </c>
      <c r="OC10" s="36" t="str" cm="1">
        <f t="array" aca="1" ref="OC10" ca="1">IFERROR(INDIRECT(OC$9&amp;"!B33"),"")</f>
        <v/>
      </c>
      <c r="OD10" s="36" t="str" cm="1">
        <f t="array" aca="1" ref="OD10" ca="1">IFERROR(INDIRECT(OD$9&amp;"!B33"),"")</f>
        <v/>
      </c>
      <c r="OE10" s="36" t="str" cm="1">
        <f t="array" aca="1" ref="OE10" ca="1">IFERROR(INDIRECT(OE$9&amp;"!B33"),"")</f>
        <v/>
      </c>
      <c r="OF10" s="36" t="str" cm="1">
        <f t="array" aca="1" ref="OF10" ca="1">IFERROR(INDIRECT(OF$9&amp;"!B33"),"")</f>
        <v/>
      </c>
      <c r="OG10" s="36" t="str" cm="1">
        <f t="array" aca="1" ref="OG10" ca="1">IFERROR(INDIRECT(OG$9&amp;"!B33"),"")</f>
        <v/>
      </c>
      <c r="OH10" s="36" t="str" cm="1">
        <f t="array" aca="1" ref="OH10" ca="1">IFERROR(INDIRECT(OH$9&amp;"!B33"),"")</f>
        <v/>
      </c>
      <c r="OI10" s="36" t="str" cm="1">
        <f t="array" aca="1" ref="OI10" ca="1">IFERROR(INDIRECT(OI$9&amp;"!B33"),"")</f>
        <v/>
      </c>
      <c r="OJ10" s="36" t="str" cm="1">
        <f t="array" aca="1" ref="OJ10" ca="1">IFERROR(INDIRECT(OJ$9&amp;"!B33"),"")</f>
        <v/>
      </c>
      <c r="OK10" s="36" t="str" cm="1">
        <f t="array" aca="1" ref="OK10" ca="1">IFERROR(INDIRECT(OK$9&amp;"!B33"),"")</f>
        <v/>
      </c>
      <c r="OL10" s="36" t="str" cm="1">
        <f t="array" aca="1" ref="OL10" ca="1">IFERROR(INDIRECT(OL$9&amp;"!B33"),"")</f>
        <v/>
      </c>
      <c r="OM10" s="36" t="str" cm="1">
        <f t="array" aca="1" ref="OM10" ca="1">IFERROR(INDIRECT(OM$9&amp;"!B33"),"")</f>
        <v/>
      </c>
      <c r="ON10" s="36" t="str" cm="1">
        <f t="array" aca="1" ref="ON10" ca="1">IFERROR(INDIRECT(ON$9&amp;"!B33"),"")</f>
        <v/>
      </c>
      <c r="OO10" s="36" t="str" cm="1">
        <f t="array" aca="1" ref="OO10" ca="1">IFERROR(INDIRECT(OO$9&amp;"!B33"),"")</f>
        <v/>
      </c>
      <c r="OP10" s="36" t="str" cm="1">
        <f t="array" aca="1" ref="OP10" ca="1">IFERROR(INDIRECT(OP$9&amp;"!B33"),"")</f>
        <v/>
      </c>
      <c r="OQ10" s="36" t="str" cm="1">
        <f t="array" aca="1" ref="OQ10" ca="1">IFERROR(INDIRECT(OQ$9&amp;"!B33"),"")</f>
        <v/>
      </c>
      <c r="OR10" s="36" t="str" cm="1">
        <f t="array" aca="1" ref="OR10" ca="1">IFERROR(INDIRECT(OR$9&amp;"!B33"),"")</f>
        <v/>
      </c>
      <c r="OS10" s="36" t="str" cm="1">
        <f t="array" aca="1" ref="OS10" ca="1">IFERROR(INDIRECT(OS$9&amp;"!B33"),"")</f>
        <v/>
      </c>
      <c r="OT10" s="36" t="str" cm="1">
        <f t="array" aca="1" ref="OT10" ca="1">IFERROR(INDIRECT(OT$9&amp;"!B33"),"")</f>
        <v/>
      </c>
      <c r="OU10" s="36" t="str" cm="1">
        <f t="array" aca="1" ref="OU10" ca="1">IFERROR(INDIRECT(OU$9&amp;"!B33"),"")</f>
        <v/>
      </c>
      <c r="OV10" s="36" t="str" cm="1">
        <f t="array" aca="1" ref="OV10" ca="1">IFERROR(INDIRECT(OV$9&amp;"!B33"),"")</f>
        <v/>
      </c>
      <c r="OW10" s="36" t="str" cm="1">
        <f t="array" aca="1" ref="OW10" ca="1">IFERROR(INDIRECT(OW$9&amp;"!B33"),"")</f>
        <v/>
      </c>
      <c r="OX10" s="36" t="str" cm="1">
        <f t="array" aca="1" ref="OX10" ca="1">IFERROR(INDIRECT(OX$9&amp;"!B33"),"")</f>
        <v/>
      </c>
      <c r="OY10" s="36" t="str" cm="1">
        <f t="array" aca="1" ref="OY10" ca="1">IFERROR(INDIRECT(OY$9&amp;"!B33"),"")</f>
        <v/>
      </c>
      <c r="OZ10" s="36" t="str" cm="1">
        <f t="array" aca="1" ref="OZ10" ca="1">IFERROR(INDIRECT(OZ$9&amp;"!B33"),"")</f>
        <v/>
      </c>
      <c r="PA10" s="36" t="str" cm="1">
        <f t="array" aca="1" ref="PA10" ca="1">IFERROR(INDIRECT(PA$9&amp;"!B33"),"")</f>
        <v/>
      </c>
      <c r="PB10" s="36" t="str" cm="1">
        <f t="array" aca="1" ref="PB10" ca="1">IFERROR(INDIRECT(PB$9&amp;"!B33"),"")</f>
        <v/>
      </c>
      <c r="PC10" s="36" t="str" cm="1">
        <f t="array" aca="1" ref="PC10" ca="1">IFERROR(INDIRECT(PC$9&amp;"!B33"),"")</f>
        <v/>
      </c>
      <c r="PD10" s="36" t="str" cm="1">
        <f t="array" aca="1" ref="PD10" ca="1">IFERROR(INDIRECT(PD$9&amp;"!B33"),"")</f>
        <v/>
      </c>
      <c r="PE10" s="36" t="str" cm="1">
        <f t="array" aca="1" ref="PE10" ca="1">IFERROR(INDIRECT(PE$9&amp;"!B33"),"")</f>
        <v/>
      </c>
      <c r="PF10" s="36" t="str" cm="1">
        <f t="array" aca="1" ref="PF10" ca="1">IFERROR(INDIRECT(PF$9&amp;"!B33"),"")</f>
        <v/>
      </c>
      <c r="PG10" s="36" t="str" cm="1">
        <f t="array" aca="1" ref="PG10" ca="1">IFERROR(INDIRECT(PG$9&amp;"!B33"),"")</f>
        <v/>
      </c>
      <c r="PH10" s="36" t="str" cm="1">
        <f t="array" aca="1" ref="PH10" ca="1">IFERROR(INDIRECT(PH$9&amp;"!B33"),"")</f>
        <v/>
      </c>
      <c r="PI10" s="36" t="str" cm="1">
        <f t="array" aca="1" ref="PI10" ca="1">IFERROR(INDIRECT(PI$9&amp;"!B33"),"")</f>
        <v/>
      </c>
      <c r="PJ10" s="36" t="str" cm="1">
        <f t="array" aca="1" ref="PJ10" ca="1">IFERROR(INDIRECT(PJ$9&amp;"!B33"),"")</f>
        <v/>
      </c>
      <c r="PK10" s="36" t="str" cm="1">
        <f t="array" aca="1" ref="PK10" ca="1">IFERROR(INDIRECT(PK$9&amp;"!B33"),"")</f>
        <v/>
      </c>
      <c r="PL10" s="36" t="str" cm="1">
        <f t="array" aca="1" ref="PL10" ca="1">IFERROR(INDIRECT(PL$9&amp;"!B33"),"")</f>
        <v/>
      </c>
      <c r="PM10" s="36" t="str" cm="1">
        <f t="array" aca="1" ref="PM10" ca="1">IFERROR(INDIRECT(PM$9&amp;"!B33"),"")</f>
        <v/>
      </c>
      <c r="PN10" s="36" t="str" cm="1">
        <f t="array" aca="1" ref="PN10" ca="1">IFERROR(INDIRECT(PN$9&amp;"!B33"),"")</f>
        <v/>
      </c>
      <c r="PO10" s="36" t="str" cm="1">
        <f t="array" aca="1" ref="PO10" ca="1">IFERROR(INDIRECT(PO$9&amp;"!B33"),"")</f>
        <v/>
      </c>
      <c r="PP10" s="36" t="str" cm="1">
        <f t="array" aca="1" ref="PP10" ca="1">IFERROR(INDIRECT(PP$9&amp;"!B33"),"")</f>
        <v/>
      </c>
      <c r="PQ10" s="36" t="str" cm="1">
        <f t="array" aca="1" ref="PQ10" ca="1">IFERROR(INDIRECT(PQ$9&amp;"!B33"),"")</f>
        <v/>
      </c>
      <c r="PR10" s="36" t="str" cm="1">
        <f t="array" aca="1" ref="PR10" ca="1">IFERROR(INDIRECT(PR$9&amp;"!B33"),"")</f>
        <v/>
      </c>
      <c r="PS10" s="36" t="str" cm="1">
        <f t="array" aca="1" ref="PS10" ca="1">IFERROR(INDIRECT(PS$9&amp;"!B33"),"")</f>
        <v/>
      </c>
      <c r="PT10" s="36" t="str" cm="1">
        <f t="array" aca="1" ref="PT10" ca="1">IFERROR(INDIRECT(PT$9&amp;"!B33"),"")</f>
        <v/>
      </c>
      <c r="PU10" s="36" t="str" cm="1">
        <f t="array" aca="1" ref="PU10" ca="1">IFERROR(INDIRECT(PU$9&amp;"!B33"),"")</f>
        <v/>
      </c>
      <c r="PV10" s="36" t="str" cm="1">
        <f t="array" aca="1" ref="PV10" ca="1">IFERROR(INDIRECT(PV$9&amp;"!B33"),"")</f>
        <v/>
      </c>
      <c r="PW10" s="36" t="str" cm="1">
        <f t="array" aca="1" ref="PW10" ca="1">IFERROR(INDIRECT(PW$9&amp;"!B33"),"")</f>
        <v/>
      </c>
      <c r="PX10" s="36" t="str" cm="1">
        <f t="array" aca="1" ref="PX10" ca="1">IFERROR(INDIRECT(PX$9&amp;"!B33"),"")</f>
        <v/>
      </c>
      <c r="PY10" s="36" t="str" cm="1">
        <f t="array" aca="1" ref="PY10" ca="1">IFERROR(INDIRECT(PY$9&amp;"!B33"),"")</f>
        <v/>
      </c>
      <c r="PZ10" s="36" t="str" cm="1">
        <f t="array" aca="1" ref="PZ10" ca="1">IFERROR(INDIRECT(PZ$9&amp;"!B33"),"")</f>
        <v/>
      </c>
      <c r="QA10" s="36" t="str" cm="1">
        <f t="array" aca="1" ref="QA10" ca="1">IFERROR(INDIRECT(QA$9&amp;"!B33"),"")</f>
        <v/>
      </c>
      <c r="QB10" s="36" t="str" cm="1">
        <f t="array" aca="1" ref="QB10" ca="1">IFERROR(INDIRECT(QB$9&amp;"!B33"),"")</f>
        <v/>
      </c>
      <c r="QC10" s="36" t="str" cm="1">
        <f t="array" aca="1" ref="QC10" ca="1">IFERROR(INDIRECT(QC$9&amp;"!B33"),"")</f>
        <v/>
      </c>
      <c r="QD10" s="36" t="str" cm="1">
        <f t="array" aca="1" ref="QD10" ca="1">IFERROR(INDIRECT(QD$9&amp;"!B33"),"")</f>
        <v/>
      </c>
      <c r="QE10" s="36" t="str" cm="1">
        <f t="array" aca="1" ref="QE10" ca="1">IFERROR(INDIRECT(QE$9&amp;"!B33"),"")</f>
        <v/>
      </c>
      <c r="QF10" s="36" t="str" cm="1">
        <f t="array" aca="1" ref="QF10" ca="1">IFERROR(INDIRECT(QF$9&amp;"!B33"),"")</f>
        <v/>
      </c>
      <c r="QG10" s="36" t="str" cm="1">
        <f t="array" aca="1" ref="QG10" ca="1">IFERROR(INDIRECT(QG$9&amp;"!B33"),"")</f>
        <v/>
      </c>
      <c r="QH10" s="36" t="str" cm="1">
        <f t="array" aca="1" ref="QH10" ca="1">IFERROR(INDIRECT(QH$9&amp;"!B33"),"")</f>
        <v/>
      </c>
      <c r="QI10" s="36" t="str" cm="1">
        <f t="array" aca="1" ref="QI10" ca="1">IFERROR(INDIRECT(QI$9&amp;"!B33"),"")</f>
        <v/>
      </c>
      <c r="QJ10" s="36" t="str" cm="1">
        <f t="array" aca="1" ref="QJ10" ca="1">IFERROR(INDIRECT(QJ$9&amp;"!B33"),"")</f>
        <v/>
      </c>
      <c r="QK10" s="36" t="str" cm="1">
        <f t="array" aca="1" ref="QK10" ca="1">IFERROR(INDIRECT(QK$9&amp;"!B33"),"")</f>
        <v/>
      </c>
      <c r="QL10" s="36" t="str" cm="1">
        <f t="array" aca="1" ref="QL10" ca="1">IFERROR(INDIRECT(QL$9&amp;"!B33"),"")</f>
        <v/>
      </c>
      <c r="QM10" s="36" t="str" cm="1">
        <f t="array" aca="1" ref="QM10" ca="1">IFERROR(INDIRECT(QM$9&amp;"!B33"),"")</f>
        <v/>
      </c>
      <c r="QN10" s="36" t="str" cm="1">
        <f t="array" aca="1" ref="QN10" ca="1">IFERROR(INDIRECT(QN$9&amp;"!B33"),"")</f>
        <v/>
      </c>
      <c r="QO10" s="36" t="str" cm="1">
        <f t="array" aca="1" ref="QO10" ca="1">IFERROR(INDIRECT(QO$9&amp;"!B33"),"")</f>
        <v/>
      </c>
      <c r="QP10" s="36" t="str" cm="1">
        <f t="array" aca="1" ref="QP10" ca="1">IFERROR(INDIRECT(QP$9&amp;"!B33"),"")</f>
        <v/>
      </c>
      <c r="QQ10" s="36" t="str" cm="1">
        <f t="array" aca="1" ref="QQ10" ca="1">IFERROR(INDIRECT(QQ$9&amp;"!B33"),"")</f>
        <v/>
      </c>
      <c r="QR10" s="36" t="str" cm="1">
        <f t="array" aca="1" ref="QR10" ca="1">IFERROR(INDIRECT(QR$9&amp;"!B33"),"")</f>
        <v/>
      </c>
      <c r="QS10" s="36" t="str" cm="1">
        <f t="array" aca="1" ref="QS10" ca="1">IFERROR(INDIRECT(QS$9&amp;"!B33"),"")</f>
        <v/>
      </c>
      <c r="QT10" s="36" t="str" cm="1">
        <f t="array" aca="1" ref="QT10" ca="1">IFERROR(INDIRECT(QT$9&amp;"!B33"),"")</f>
        <v/>
      </c>
      <c r="QU10" s="36" t="str" cm="1">
        <f t="array" aca="1" ref="QU10" ca="1">IFERROR(INDIRECT(QU$9&amp;"!B33"),"")</f>
        <v/>
      </c>
      <c r="QV10" s="36" t="str" cm="1">
        <f t="array" aca="1" ref="QV10" ca="1">IFERROR(INDIRECT(QV$9&amp;"!B33"),"")</f>
        <v/>
      </c>
      <c r="QW10" s="36" t="str" cm="1">
        <f t="array" aca="1" ref="QW10" ca="1">IFERROR(INDIRECT(QW$9&amp;"!B33"),"")</f>
        <v/>
      </c>
      <c r="QX10" s="36" t="str" cm="1">
        <f t="array" aca="1" ref="QX10" ca="1">IFERROR(INDIRECT(QX$9&amp;"!B33"),"")</f>
        <v/>
      </c>
      <c r="QY10" s="36" t="str" cm="1">
        <f t="array" aca="1" ref="QY10" ca="1">IFERROR(INDIRECT(QY$9&amp;"!B33"),"")</f>
        <v/>
      </c>
      <c r="QZ10" s="36" t="str" cm="1">
        <f t="array" aca="1" ref="QZ10" ca="1">IFERROR(INDIRECT(QZ$9&amp;"!B33"),"")</f>
        <v/>
      </c>
      <c r="RA10" s="36" t="str" cm="1">
        <f t="array" aca="1" ref="RA10" ca="1">IFERROR(INDIRECT(RA$9&amp;"!B33"),"")</f>
        <v/>
      </c>
      <c r="RB10" s="36" t="str" cm="1">
        <f t="array" aca="1" ref="RB10" ca="1">IFERROR(INDIRECT(RB$9&amp;"!B33"),"")</f>
        <v/>
      </c>
      <c r="RC10" s="36" t="str" cm="1">
        <f t="array" aca="1" ref="RC10" ca="1">IFERROR(INDIRECT(RC$9&amp;"!B33"),"")</f>
        <v/>
      </c>
      <c r="RD10" s="36" t="str" cm="1">
        <f t="array" aca="1" ref="RD10" ca="1">IFERROR(INDIRECT(RD$9&amp;"!B33"),"")</f>
        <v/>
      </c>
      <c r="RE10" s="36" t="str" cm="1">
        <f t="array" aca="1" ref="RE10" ca="1">IFERROR(INDIRECT(RE$9&amp;"!B33"),"")</f>
        <v/>
      </c>
      <c r="RF10" s="36" t="str" cm="1">
        <f t="array" aca="1" ref="RF10" ca="1">IFERROR(INDIRECT(RF$9&amp;"!B33"),"")</f>
        <v/>
      </c>
      <c r="RG10" s="36" t="str" cm="1">
        <f t="array" aca="1" ref="RG10" ca="1">IFERROR(INDIRECT(RG$9&amp;"!B33"),"")</f>
        <v/>
      </c>
      <c r="RH10" s="36" t="str" cm="1">
        <f t="array" aca="1" ref="RH10" ca="1">IFERROR(INDIRECT(RH$9&amp;"!B33"),"")</f>
        <v/>
      </c>
      <c r="RI10" s="36" t="str" cm="1">
        <f t="array" aca="1" ref="RI10" ca="1">IFERROR(INDIRECT(RI$9&amp;"!B33"),"")</f>
        <v/>
      </c>
      <c r="RJ10" s="36" t="str" cm="1">
        <f t="array" aca="1" ref="RJ10" ca="1">IFERROR(INDIRECT(RJ$9&amp;"!B33"),"")</f>
        <v/>
      </c>
      <c r="RK10" s="36" t="str" cm="1">
        <f t="array" aca="1" ref="RK10" ca="1">IFERROR(INDIRECT(RK$9&amp;"!B33"),"")</f>
        <v/>
      </c>
      <c r="RL10" s="36" t="str" cm="1">
        <f t="array" aca="1" ref="RL10" ca="1">IFERROR(INDIRECT(RL$9&amp;"!B33"),"")</f>
        <v/>
      </c>
      <c r="RM10" s="36" t="str" cm="1">
        <f t="array" aca="1" ref="RM10" ca="1">IFERROR(INDIRECT(RM$9&amp;"!B33"),"")</f>
        <v/>
      </c>
      <c r="RN10" s="36" t="str" cm="1">
        <f t="array" aca="1" ref="RN10" ca="1">IFERROR(INDIRECT(RN$9&amp;"!B33"),"")</f>
        <v/>
      </c>
      <c r="RO10" s="36" t="str" cm="1">
        <f t="array" aca="1" ref="RO10" ca="1">IFERROR(INDIRECT(RO$9&amp;"!B33"),"")</f>
        <v/>
      </c>
      <c r="RP10" s="36" t="str" cm="1">
        <f t="array" aca="1" ref="RP10" ca="1">IFERROR(INDIRECT(RP$9&amp;"!B33"),"")</f>
        <v/>
      </c>
      <c r="RQ10" s="36" t="str" cm="1">
        <f t="array" aca="1" ref="RQ10" ca="1">IFERROR(INDIRECT(RQ$9&amp;"!B33"),"")</f>
        <v/>
      </c>
      <c r="RR10" s="36" t="str" cm="1">
        <f t="array" aca="1" ref="RR10" ca="1">IFERROR(INDIRECT(RR$9&amp;"!B33"),"")</f>
        <v/>
      </c>
      <c r="RS10" s="36" t="str" cm="1">
        <f t="array" aca="1" ref="RS10" ca="1">IFERROR(INDIRECT(RS$9&amp;"!B33"),"")</f>
        <v/>
      </c>
      <c r="RT10" s="36" t="str" cm="1">
        <f t="array" aca="1" ref="RT10" ca="1">IFERROR(INDIRECT(RT$9&amp;"!B33"),"")</f>
        <v/>
      </c>
      <c r="RU10" s="36" t="str" cm="1">
        <f t="array" aca="1" ref="RU10" ca="1">IFERROR(INDIRECT(RU$9&amp;"!B33"),"")</f>
        <v/>
      </c>
      <c r="RV10" s="36" t="str" cm="1">
        <f t="array" aca="1" ref="RV10" ca="1">IFERROR(INDIRECT(RV$9&amp;"!B33"),"")</f>
        <v/>
      </c>
      <c r="RW10" s="36" t="str" cm="1">
        <f t="array" aca="1" ref="RW10" ca="1">IFERROR(INDIRECT(RW$9&amp;"!B33"),"")</f>
        <v/>
      </c>
      <c r="RX10" s="36" t="str" cm="1">
        <f t="array" aca="1" ref="RX10" ca="1">IFERROR(INDIRECT(RX$9&amp;"!B33"),"")</f>
        <v/>
      </c>
      <c r="RY10" s="36" t="str" cm="1">
        <f t="array" aca="1" ref="RY10" ca="1">IFERROR(INDIRECT(RY$9&amp;"!B33"),"")</f>
        <v/>
      </c>
      <c r="RZ10" s="36" t="str" cm="1">
        <f t="array" aca="1" ref="RZ10" ca="1">IFERROR(INDIRECT(RZ$9&amp;"!B33"),"")</f>
        <v/>
      </c>
      <c r="SA10" s="36" t="str" cm="1">
        <f t="array" aca="1" ref="SA10" ca="1">IFERROR(INDIRECT(SA$9&amp;"!B33"),"")</f>
        <v/>
      </c>
      <c r="SB10" s="36" t="str" cm="1">
        <f t="array" aca="1" ref="SB10" ca="1">IFERROR(INDIRECT(SB$9&amp;"!B33"),"")</f>
        <v/>
      </c>
      <c r="SC10" s="36" t="str" cm="1">
        <f t="array" aca="1" ref="SC10" ca="1">IFERROR(INDIRECT(SC$9&amp;"!B33"),"")</f>
        <v/>
      </c>
      <c r="SD10" s="36" t="str" cm="1">
        <f t="array" aca="1" ref="SD10" ca="1">IFERROR(INDIRECT(SD$9&amp;"!B33"),"")</f>
        <v/>
      </c>
      <c r="SE10" s="36" t="str" cm="1">
        <f t="array" aca="1" ref="SE10" ca="1">IFERROR(INDIRECT(SE$9&amp;"!B33"),"")</f>
        <v/>
      </c>
      <c r="SF10" s="36" t="str" cm="1">
        <f t="array" aca="1" ref="SF10" ca="1">IFERROR(INDIRECT(SF$9&amp;"!B33"),"")</f>
        <v/>
      </c>
      <c r="SG10" s="36" t="str" cm="1">
        <f t="array" aca="1" ref="SG10" ca="1">IFERROR(INDIRECT(SG$9&amp;"!B33"),"")</f>
        <v/>
      </c>
      <c r="SH10" s="36" t="str" cm="1">
        <f t="array" aca="1" ref="SH10" ca="1">IFERROR(INDIRECT(SH$9&amp;"!B33"),"")</f>
        <v/>
      </c>
      <c r="SI10" s="36" t="str" cm="1">
        <f t="array" aca="1" ref="SI10" ca="1">IFERROR(INDIRECT(SI$9&amp;"!B33"),"")</f>
        <v/>
      </c>
      <c r="SJ10" s="36" t="str" cm="1">
        <f t="array" aca="1" ref="SJ10" ca="1">IFERROR(INDIRECT(SJ$9&amp;"!B33"),"")</f>
        <v/>
      </c>
      <c r="SK10" s="36" t="str" cm="1">
        <f t="array" aca="1" ref="SK10" ca="1">IFERROR(INDIRECT(SK$9&amp;"!B33"),"")</f>
        <v/>
      </c>
      <c r="SL10" s="36" t="str" cm="1">
        <f t="array" aca="1" ref="SL10" ca="1">IFERROR(INDIRECT(SL$9&amp;"!B33"),"")</f>
        <v/>
      </c>
      <c r="SM10" s="36" t="str" cm="1">
        <f t="array" aca="1" ref="SM10" ca="1">IFERROR(INDIRECT(SM$9&amp;"!B33"),"")</f>
        <v/>
      </c>
      <c r="SN10" s="36" t="str" cm="1">
        <f t="array" aca="1" ref="SN10" ca="1">IFERROR(INDIRECT(SN$9&amp;"!B33"),"")</f>
        <v/>
      </c>
      <c r="SO10" s="36" t="str" cm="1">
        <f t="array" aca="1" ref="SO10" ca="1">IFERROR(INDIRECT(SO$9&amp;"!B33"),"")</f>
        <v/>
      </c>
      <c r="SP10" s="36" t="str" cm="1">
        <f t="array" aca="1" ref="SP10" ca="1">IFERROR(INDIRECT(SP$9&amp;"!B33"),"")</f>
        <v/>
      </c>
      <c r="SQ10" s="36" t="str" cm="1">
        <f t="array" aca="1" ref="SQ10" ca="1">IFERROR(INDIRECT(SQ$9&amp;"!B33"),"")</f>
        <v/>
      </c>
      <c r="SR10" s="36" t="str" cm="1">
        <f t="array" aca="1" ref="SR10" ca="1">IFERROR(INDIRECT(SR$9&amp;"!B33"),"")</f>
        <v/>
      </c>
      <c r="SS10" s="36" t="str" cm="1">
        <f t="array" aca="1" ref="SS10" ca="1">IFERROR(INDIRECT(SS$9&amp;"!B33"),"")</f>
        <v/>
      </c>
      <c r="ST10" s="36" t="str" cm="1">
        <f t="array" aca="1" ref="ST10" ca="1">IFERROR(INDIRECT(ST$9&amp;"!B33"),"")</f>
        <v/>
      </c>
      <c r="SU10" s="36" t="str" cm="1">
        <f t="array" aca="1" ref="SU10" ca="1">IFERROR(INDIRECT(SU$9&amp;"!B33"),"")</f>
        <v/>
      </c>
      <c r="SV10" s="36" t="str" cm="1">
        <f t="array" aca="1" ref="SV10" ca="1">IFERROR(INDIRECT(SV$9&amp;"!B33"),"")</f>
        <v/>
      </c>
      <c r="SW10" s="36" t="str" cm="1">
        <f t="array" aca="1" ref="SW10" ca="1">IFERROR(INDIRECT(SW$9&amp;"!B33"),"")</f>
        <v/>
      </c>
      <c r="SX10" s="36" t="str" cm="1">
        <f t="array" aca="1" ref="SX10" ca="1">IFERROR(INDIRECT(SX$9&amp;"!B33"),"")</f>
        <v/>
      </c>
      <c r="SY10" s="36" t="str" cm="1">
        <f t="array" aca="1" ref="SY10" ca="1">IFERROR(INDIRECT(SY$9&amp;"!B33"),"")</f>
        <v/>
      </c>
      <c r="SZ10" s="36" t="str" cm="1">
        <f t="array" aca="1" ref="SZ10" ca="1">IFERROR(INDIRECT(SZ$9&amp;"!B33"),"")</f>
        <v/>
      </c>
      <c r="TA10" s="36" t="str" cm="1">
        <f t="array" aca="1" ref="TA10" ca="1">IFERROR(INDIRECT(TA$9&amp;"!B33"),"")</f>
        <v/>
      </c>
      <c r="TB10" s="36" t="str" cm="1">
        <f t="array" aca="1" ref="TB10" ca="1">IFERROR(INDIRECT(TB$9&amp;"!B33"),"")</f>
        <v/>
      </c>
      <c r="TC10" s="36" t="str" cm="1">
        <f t="array" aca="1" ref="TC10" ca="1">IFERROR(INDIRECT(TC$9&amp;"!B33"),"")</f>
        <v/>
      </c>
      <c r="TD10" s="36" t="str" cm="1">
        <f t="array" aca="1" ref="TD10" ca="1">IFERROR(INDIRECT(TD$9&amp;"!B33"),"")</f>
        <v/>
      </c>
      <c r="TE10" s="36" t="str" cm="1">
        <f t="array" aca="1" ref="TE10" ca="1">IFERROR(INDIRECT(TE$9&amp;"!B33"),"")</f>
        <v/>
      </c>
      <c r="TF10" s="36" t="str" cm="1">
        <f t="array" aca="1" ref="TF10" ca="1">IFERROR(INDIRECT(TF$9&amp;"!B33"),"")</f>
        <v/>
      </c>
      <c r="TG10" s="36" t="str" cm="1">
        <f t="array" aca="1" ref="TG10" ca="1">IFERROR(INDIRECT(TG$9&amp;"!B33"),"")</f>
        <v/>
      </c>
      <c r="TH10" s="36" t="str" cm="1">
        <f t="array" aca="1" ref="TH10" ca="1">IFERROR(INDIRECT(TH$9&amp;"!B33"),"")</f>
        <v/>
      </c>
      <c r="TI10" s="36" t="str" cm="1">
        <f t="array" aca="1" ref="TI10" ca="1">IFERROR(INDIRECT(TI$9&amp;"!B33"),"")</f>
        <v/>
      </c>
      <c r="TJ10" s="36" t="str" cm="1">
        <f t="array" aca="1" ref="TJ10" ca="1">IFERROR(INDIRECT(TJ$9&amp;"!B33"),"")</f>
        <v/>
      </c>
      <c r="TK10" s="36" t="str" cm="1">
        <f t="array" aca="1" ref="TK10" ca="1">IFERROR(INDIRECT(TK$9&amp;"!B33"),"")</f>
        <v/>
      </c>
      <c r="TL10" s="36" t="str" cm="1">
        <f t="array" aca="1" ref="TL10" ca="1">IFERROR(INDIRECT(TL$9&amp;"!B33"),"")</f>
        <v/>
      </c>
      <c r="TM10" s="36" t="str" cm="1">
        <f t="array" aca="1" ref="TM10" ca="1">IFERROR(INDIRECT(TM$9&amp;"!B33"),"")</f>
        <v/>
      </c>
      <c r="TN10" s="36" t="str" cm="1">
        <f t="array" aca="1" ref="TN10" ca="1">IFERROR(INDIRECT(TN$9&amp;"!B33"),"")</f>
        <v/>
      </c>
      <c r="TO10" s="36" t="str" cm="1">
        <f t="array" aca="1" ref="TO10" ca="1">IFERROR(INDIRECT(TO$9&amp;"!B33"),"")</f>
        <v/>
      </c>
      <c r="TP10" s="36" t="str" cm="1">
        <f t="array" aca="1" ref="TP10" ca="1">IFERROR(INDIRECT(TP$9&amp;"!B33"),"")</f>
        <v/>
      </c>
      <c r="TQ10" s="36" t="str" cm="1">
        <f t="array" aca="1" ref="TQ10" ca="1">IFERROR(INDIRECT(TQ$9&amp;"!B33"),"")</f>
        <v/>
      </c>
      <c r="TR10" s="36" t="str" cm="1">
        <f t="array" aca="1" ref="TR10" ca="1">IFERROR(INDIRECT(TR$9&amp;"!B33"),"")</f>
        <v/>
      </c>
      <c r="TS10" s="36" t="str" cm="1">
        <f t="array" aca="1" ref="TS10" ca="1">IFERROR(INDIRECT(TS$9&amp;"!B33"),"")</f>
        <v/>
      </c>
      <c r="TT10" s="36" t="str" cm="1">
        <f t="array" aca="1" ref="TT10" ca="1">IFERROR(INDIRECT(TT$9&amp;"!B33"),"")</f>
        <v/>
      </c>
      <c r="TU10" s="36" t="str" cm="1">
        <f t="array" aca="1" ref="TU10" ca="1">IFERROR(INDIRECT(TU$9&amp;"!B33"),"")</f>
        <v/>
      </c>
      <c r="TV10" s="36" t="str" cm="1">
        <f t="array" aca="1" ref="TV10" ca="1">IFERROR(INDIRECT(TV$9&amp;"!B33"),"")</f>
        <v/>
      </c>
      <c r="TW10" s="36" t="str" cm="1">
        <f t="array" aca="1" ref="TW10" ca="1">IFERROR(INDIRECT(TW$9&amp;"!B33"),"")</f>
        <v/>
      </c>
      <c r="TX10" s="36" t="str" cm="1">
        <f t="array" aca="1" ref="TX10" ca="1">IFERROR(INDIRECT(TX$9&amp;"!B33"),"")</f>
        <v/>
      </c>
      <c r="TY10" s="36" t="str" cm="1">
        <f t="array" aca="1" ref="TY10" ca="1">IFERROR(INDIRECT(TY$9&amp;"!B33"),"")</f>
        <v/>
      </c>
      <c r="TZ10" s="36" t="str" cm="1">
        <f t="array" aca="1" ref="TZ10" ca="1">IFERROR(INDIRECT(TZ$9&amp;"!B33"),"")</f>
        <v/>
      </c>
      <c r="UA10" s="36" t="str" cm="1">
        <f t="array" aca="1" ref="UA10" ca="1">IFERROR(INDIRECT(UA$9&amp;"!B33"),"")</f>
        <v/>
      </c>
      <c r="UB10" s="36" t="str" cm="1">
        <f t="array" aca="1" ref="UB10" ca="1">IFERROR(INDIRECT(UB$9&amp;"!B33"),"")</f>
        <v/>
      </c>
      <c r="UC10" s="36" t="str" cm="1">
        <f t="array" aca="1" ref="UC10" ca="1">IFERROR(INDIRECT(UC$9&amp;"!B33"),"")</f>
        <v/>
      </c>
      <c r="UD10" s="36" t="str" cm="1">
        <f t="array" aca="1" ref="UD10" ca="1">IFERROR(INDIRECT(UD$9&amp;"!B33"),"")</f>
        <v/>
      </c>
      <c r="UE10" s="36" t="str" cm="1">
        <f t="array" aca="1" ref="UE10" ca="1">IFERROR(INDIRECT(UE$9&amp;"!B33"),"")</f>
        <v/>
      </c>
      <c r="UF10" s="36" t="str" cm="1">
        <f t="array" aca="1" ref="UF10" ca="1">IFERROR(INDIRECT(UF$9&amp;"!B33"),"")</f>
        <v/>
      </c>
      <c r="UG10" s="36" t="str" cm="1">
        <f t="array" aca="1" ref="UG10" ca="1">IFERROR(INDIRECT(UG$9&amp;"!B33"),"")</f>
        <v/>
      </c>
      <c r="UH10" s="36" t="str" cm="1">
        <f t="array" aca="1" ref="UH10" ca="1">IFERROR(INDIRECT(UH$9&amp;"!B33"),"")</f>
        <v/>
      </c>
      <c r="UI10" s="36" t="str" cm="1">
        <f t="array" aca="1" ref="UI10" ca="1">IFERROR(INDIRECT(UI$9&amp;"!B33"),"")</f>
        <v/>
      </c>
      <c r="UJ10" s="36" t="str" cm="1">
        <f t="array" aca="1" ref="UJ10" ca="1">IFERROR(INDIRECT(UJ$9&amp;"!B33"),"")</f>
        <v/>
      </c>
      <c r="UK10" s="36" t="str" cm="1">
        <f t="array" aca="1" ref="UK10" ca="1">IFERROR(INDIRECT(UK$9&amp;"!B33"),"")</f>
        <v/>
      </c>
      <c r="UL10" s="36" t="str" cm="1">
        <f t="array" aca="1" ref="UL10" ca="1">IFERROR(INDIRECT(UL$9&amp;"!B33"),"")</f>
        <v/>
      </c>
      <c r="UM10" s="36" t="str" cm="1">
        <f t="array" aca="1" ref="UM10" ca="1">IFERROR(INDIRECT(UM$9&amp;"!B33"),"")</f>
        <v/>
      </c>
      <c r="UN10" s="36" t="str" cm="1">
        <f t="array" aca="1" ref="UN10" ca="1">IFERROR(INDIRECT(UN$9&amp;"!B33"),"")</f>
        <v/>
      </c>
      <c r="UO10" s="36" t="str" cm="1">
        <f t="array" aca="1" ref="UO10" ca="1">IFERROR(INDIRECT(UO$9&amp;"!B33"),"")</f>
        <v/>
      </c>
      <c r="UP10" s="36" t="str" cm="1">
        <f t="array" aca="1" ref="UP10" ca="1">IFERROR(INDIRECT(UP$9&amp;"!B33"),"")</f>
        <v/>
      </c>
      <c r="UQ10" s="36" t="str" cm="1">
        <f t="array" aca="1" ref="UQ10" ca="1">IFERROR(INDIRECT(UQ$9&amp;"!B33"),"")</f>
        <v/>
      </c>
      <c r="UR10" s="36" t="str" cm="1">
        <f t="array" aca="1" ref="UR10" ca="1">IFERROR(INDIRECT(UR$9&amp;"!B33"),"")</f>
        <v/>
      </c>
      <c r="US10" s="36" t="str" cm="1">
        <f t="array" aca="1" ref="US10" ca="1">IFERROR(INDIRECT(US$9&amp;"!B33"),"")</f>
        <v/>
      </c>
      <c r="UT10" s="36" t="str" cm="1">
        <f t="array" aca="1" ref="UT10" ca="1">IFERROR(INDIRECT(UT$9&amp;"!B33"),"")</f>
        <v/>
      </c>
      <c r="UU10" s="36" t="str" cm="1">
        <f t="array" aca="1" ref="UU10" ca="1">IFERROR(INDIRECT(UU$9&amp;"!B33"),"")</f>
        <v/>
      </c>
      <c r="UV10" s="36" t="str" cm="1">
        <f t="array" aca="1" ref="UV10" ca="1">IFERROR(INDIRECT(UV$9&amp;"!B33"),"")</f>
        <v/>
      </c>
      <c r="UW10" s="36" t="str" cm="1">
        <f t="array" aca="1" ref="UW10" ca="1">IFERROR(INDIRECT(UW$9&amp;"!B33"),"")</f>
        <v/>
      </c>
      <c r="UX10" s="36" t="str" cm="1">
        <f t="array" aca="1" ref="UX10" ca="1">IFERROR(INDIRECT(UX$9&amp;"!B33"),"")</f>
        <v/>
      </c>
      <c r="UY10" s="36" t="str" cm="1">
        <f t="array" aca="1" ref="UY10" ca="1">IFERROR(INDIRECT(UY$9&amp;"!B33"),"")</f>
        <v/>
      </c>
      <c r="UZ10" s="36" t="str" cm="1">
        <f t="array" aca="1" ref="UZ10" ca="1">IFERROR(INDIRECT(UZ$9&amp;"!B33"),"")</f>
        <v/>
      </c>
      <c r="VA10" s="36" t="str" cm="1">
        <f t="array" aca="1" ref="VA10" ca="1">IFERROR(INDIRECT(VA$9&amp;"!B33"),"")</f>
        <v/>
      </c>
      <c r="VB10" s="36" t="str" cm="1">
        <f t="array" aca="1" ref="VB10" ca="1">IFERROR(INDIRECT(VB$9&amp;"!B33"),"")</f>
        <v/>
      </c>
      <c r="VC10" s="36" t="str" cm="1">
        <f t="array" aca="1" ref="VC10" ca="1">IFERROR(INDIRECT(VC$9&amp;"!B33"),"")</f>
        <v/>
      </c>
      <c r="VD10" s="36" t="str" cm="1">
        <f t="array" aca="1" ref="VD10" ca="1">IFERROR(INDIRECT(VD$9&amp;"!B33"),"")</f>
        <v/>
      </c>
      <c r="VE10" s="36" t="str" cm="1">
        <f t="array" aca="1" ref="VE10" ca="1">IFERROR(INDIRECT(VE$9&amp;"!B33"),"")</f>
        <v/>
      </c>
      <c r="VF10" s="36" t="str" cm="1">
        <f t="array" aca="1" ref="VF10" ca="1">IFERROR(INDIRECT(VF$9&amp;"!B33"),"")</f>
        <v/>
      </c>
      <c r="VG10" s="36" t="str" cm="1">
        <f t="array" aca="1" ref="VG10" ca="1">IFERROR(INDIRECT(VG$9&amp;"!B33"),"")</f>
        <v/>
      </c>
      <c r="VH10" s="36" t="str" cm="1">
        <f t="array" aca="1" ref="VH10" ca="1">IFERROR(INDIRECT(VH$9&amp;"!B33"),"")</f>
        <v/>
      </c>
      <c r="VI10" s="36" t="str" cm="1">
        <f t="array" aca="1" ref="VI10" ca="1">IFERROR(INDIRECT(VI$9&amp;"!B33"),"")</f>
        <v/>
      </c>
      <c r="VJ10" s="36" t="str" cm="1">
        <f t="array" aca="1" ref="VJ10" ca="1">IFERROR(INDIRECT(VJ$9&amp;"!B33"),"")</f>
        <v/>
      </c>
      <c r="VK10" s="36" t="str" cm="1">
        <f t="array" aca="1" ref="VK10" ca="1">IFERROR(INDIRECT(VK$9&amp;"!B33"),"")</f>
        <v/>
      </c>
      <c r="VL10" s="36" t="str" cm="1">
        <f t="array" aca="1" ref="VL10" ca="1">IFERROR(INDIRECT(VL$9&amp;"!B33"),"")</f>
        <v/>
      </c>
      <c r="VM10" s="36" t="str" cm="1">
        <f t="array" aca="1" ref="VM10" ca="1">IFERROR(INDIRECT(VM$9&amp;"!B33"),"")</f>
        <v/>
      </c>
      <c r="VN10" s="36" t="str" cm="1">
        <f t="array" aca="1" ref="VN10" ca="1">IFERROR(INDIRECT(VN$9&amp;"!B33"),"")</f>
        <v/>
      </c>
      <c r="VO10" s="36" t="str" cm="1">
        <f t="array" aca="1" ref="VO10" ca="1">IFERROR(INDIRECT(VO$9&amp;"!B33"),"")</f>
        <v/>
      </c>
      <c r="VP10" s="36" t="str" cm="1">
        <f t="array" aca="1" ref="VP10" ca="1">IFERROR(INDIRECT(VP$9&amp;"!B33"),"")</f>
        <v/>
      </c>
      <c r="VQ10" s="36" t="str" cm="1">
        <f t="array" aca="1" ref="VQ10" ca="1">IFERROR(INDIRECT(VQ$9&amp;"!B33"),"")</f>
        <v/>
      </c>
      <c r="VR10" s="36" t="str" cm="1">
        <f t="array" aca="1" ref="VR10" ca="1">IFERROR(INDIRECT(VR$9&amp;"!B33"),"")</f>
        <v/>
      </c>
      <c r="VS10" s="36" t="str" cm="1">
        <f t="array" aca="1" ref="VS10" ca="1">IFERROR(INDIRECT(VS$9&amp;"!B33"),"")</f>
        <v/>
      </c>
      <c r="VT10" s="36" t="str" cm="1">
        <f t="array" aca="1" ref="VT10" ca="1">IFERROR(INDIRECT(VT$9&amp;"!B33"),"")</f>
        <v/>
      </c>
      <c r="VU10" s="36" t="str" cm="1">
        <f t="array" aca="1" ref="VU10" ca="1">IFERROR(INDIRECT(VU$9&amp;"!B33"),"")</f>
        <v/>
      </c>
      <c r="VV10" s="36" t="str" cm="1">
        <f t="array" aca="1" ref="VV10" ca="1">IFERROR(INDIRECT(VV$9&amp;"!B33"),"")</f>
        <v/>
      </c>
      <c r="VW10" s="36" t="str" cm="1">
        <f t="array" aca="1" ref="VW10" ca="1">IFERROR(INDIRECT(VW$9&amp;"!B33"),"")</f>
        <v/>
      </c>
      <c r="VX10" s="36" t="str" cm="1">
        <f t="array" aca="1" ref="VX10" ca="1">IFERROR(INDIRECT(VX$9&amp;"!B33"),"")</f>
        <v/>
      </c>
      <c r="VY10" s="36" t="str" cm="1">
        <f t="array" aca="1" ref="VY10" ca="1">IFERROR(INDIRECT(VY$9&amp;"!B33"),"")</f>
        <v/>
      </c>
      <c r="VZ10" s="36" t="str" cm="1">
        <f t="array" aca="1" ref="VZ10" ca="1">IFERROR(INDIRECT(VZ$9&amp;"!B33"),"")</f>
        <v/>
      </c>
      <c r="WA10" s="36" t="str" cm="1">
        <f t="array" aca="1" ref="WA10" ca="1">IFERROR(INDIRECT(WA$9&amp;"!B33"),"")</f>
        <v/>
      </c>
      <c r="WB10" s="36" t="str" cm="1">
        <f t="array" aca="1" ref="WB10" ca="1">IFERROR(INDIRECT(WB$9&amp;"!B33"),"")</f>
        <v/>
      </c>
      <c r="WC10" s="36" t="str" cm="1">
        <f t="array" aca="1" ref="WC10" ca="1">IFERROR(INDIRECT(WC$9&amp;"!B33"),"")</f>
        <v/>
      </c>
      <c r="WD10" s="36" t="str" cm="1">
        <f t="array" aca="1" ref="WD10" ca="1">IFERROR(INDIRECT(WD$9&amp;"!B33"),"")</f>
        <v/>
      </c>
      <c r="WE10" s="36" t="str" cm="1">
        <f t="array" aca="1" ref="WE10" ca="1">IFERROR(INDIRECT(WE$9&amp;"!B33"),"")</f>
        <v/>
      </c>
      <c r="WF10" s="36" t="str" cm="1">
        <f t="array" aca="1" ref="WF10" ca="1">IFERROR(INDIRECT(WF$9&amp;"!B33"),"")</f>
        <v/>
      </c>
      <c r="WG10" s="36" t="str" cm="1">
        <f t="array" aca="1" ref="WG10" ca="1">IFERROR(INDIRECT(WG$9&amp;"!B33"),"")</f>
        <v/>
      </c>
      <c r="WH10" s="36" t="str" cm="1">
        <f t="array" aca="1" ref="WH10" ca="1">IFERROR(INDIRECT(WH$9&amp;"!B33"),"")</f>
        <v/>
      </c>
      <c r="WI10" s="36" t="str" cm="1">
        <f t="array" aca="1" ref="WI10" ca="1">IFERROR(INDIRECT(WI$9&amp;"!B33"),"")</f>
        <v/>
      </c>
      <c r="WJ10" s="36" t="str" cm="1">
        <f t="array" aca="1" ref="WJ10" ca="1">IFERROR(INDIRECT(WJ$9&amp;"!B33"),"")</f>
        <v/>
      </c>
      <c r="WK10" s="36" t="str" cm="1">
        <f t="array" aca="1" ref="WK10" ca="1">IFERROR(INDIRECT(WK$9&amp;"!B33"),"")</f>
        <v/>
      </c>
      <c r="WL10" s="36" t="str" cm="1">
        <f t="array" aca="1" ref="WL10" ca="1">IFERROR(INDIRECT(WL$9&amp;"!B33"),"")</f>
        <v/>
      </c>
      <c r="WM10" s="36" t="str" cm="1">
        <f t="array" aca="1" ref="WM10" ca="1">IFERROR(INDIRECT(WM$9&amp;"!B33"),"")</f>
        <v/>
      </c>
      <c r="WN10" s="36" t="str" cm="1">
        <f t="array" aca="1" ref="WN10" ca="1">IFERROR(INDIRECT(WN$9&amp;"!B33"),"")</f>
        <v/>
      </c>
      <c r="WO10" s="36" t="str" cm="1">
        <f t="array" aca="1" ref="WO10" ca="1">IFERROR(INDIRECT(WO$9&amp;"!B33"),"")</f>
        <v/>
      </c>
      <c r="WP10" s="36" t="str" cm="1">
        <f t="array" aca="1" ref="WP10" ca="1">IFERROR(INDIRECT(WP$9&amp;"!B33"),"")</f>
        <v/>
      </c>
      <c r="WQ10" s="36" t="str" cm="1">
        <f t="array" aca="1" ref="WQ10" ca="1">IFERROR(INDIRECT(WQ$9&amp;"!B33"),"")</f>
        <v/>
      </c>
      <c r="WR10" s="36" t="str" cm="1">
        <f t="array" aca="1" ref="WR10" ca="1">IFERROR(INDIRECT(WR$9&amp;"!B33"),"")</f>
        <v/>
      </c>
      <c r="WS10" s="36" t="str" cm="1">
        <f t="array" aca="1" ref="WS10" ca="1">IFERROR(INDIRECT(WS$9&amp;"!B33"),"")</f>
        <v/>
      </c>
      <c r="WT10" s="36" t="str" cm="1">
        <f t="array" aca="1" ref="WT10" ca="1">IFERROR(INDIRECT(WT$9&amp;"!B33"),"")</f>
        <v/>
      </c>
      <c r="WU10" s="36" t="str" cm="1">
        <f t="array" aca="1" ref="WU10" ca="1">IFERROR(INDIRECT(WU$9&amp;"!B33"),"")</f>
        <v/>
      </c>
      <c r="WV10" s="36" t="str" cm="1">
        <f t="array" aca="1" ref="WV10" ca="1">IFERROR(INDIRECT(WV$9&amp;"!B33"),"")</f>
        <v/>
      </c>
      <c r="WW10" s="36" t="str" cm="1">
        <f t="array" aca="1" ref="WW10" ca="1">IFERROR(INDIRECT(WW$9&amp;"!B33"),"")</f>
        <v/>
      </c>
      <c r="WX10" s="36" t="str" cm="1">
        <f t="array" aca="1" ref="WX10" ca="1">IFERROR(INDIRECT(WX$9&amp;"!B33"),"")</f>
        <v/>
      </c>
      <c r="WY10" s="36" t="str" cm="1">
        <f t="array" aca="1" ref="WY10" ca="1">IFERROR(INDIRECT(WY$9&amp;"!B33"),"")</f>
        <v/>
      </c>
      <c r="WZ10" s="36" t="str" cm="1">
        <f t="array" aca="1" ref="WZ10" ca="1">IFERROR(INDIRECT(WZ$9&amp;"!B33"),"")</f>
        <v/>
      </c>
      <c r="XA10" s="36" t="str" cm="1">
        <f t="array" aca="1" ref="XA10" ca="1">IFERROR(INDIRECT(XA$9&amp;"!B33"),"")</f>
        <v/>
      </c>
      <c r="XB10" s="36" t="str" cm="1">
        <f t="array" aca="1" ref="XB10" ca="1">IFERROR(INDIRECT(XB$9&amp;"!B33"),"")</f>
        <v/>
      </c>
      <c r="XC10" s="36" t="str" cm="1">
        <f t="array" aca="1" ref="XC10" ca="1">IFERROR(INDIRECT(XC$9&amp;"!B33"),"")</f>
        <v/>
      </c>
      <c r="XD10" s="36" t="str" cm="1">
        <f t="array" aca="1" ref="XD10" ca="1">IFERROR(INDIRECT(XD$9&amp;"!B33"),"")</f>
        <v/>
      </c>
      <c r="XE10" s="36" t="str" cm="1">
        <f t="array" aca="1" ref="XE10" ca="1">IFERROR(INDIRECT(XE$9&amp;"!B33"),"")</f>
        <v/>
      </c>
      <c r="XF10" s="36" t="str" cm="1">
        <f t="array" aca="1" ref="XF10" ca="1">IFERROR(INDIRECT(XF$9&amp;"!B33"),"")</f>
        <v/>
      </c>
      <c r="XG10" s="36" t="str" cm="1">
        <f t="array" aca="1" ref="XG10" ca="1">IFERROR(INDIRECT(XG$9&amp;"!B33"),"")</f>
        <v/>
      </c>
      <c r="XH10" s="36" t="str" cm="1">
        <f t="array" aca="1" ref="XH10" ca="1">IFERROR(INDIRECT(XH$9&amp;"!B33"),"")</f>
        <v/>
      </c>
      <c r="XI10" s="36" t="str" cm="1">
        <f t="array" aca="1" ref="XI10" ca="1">IFERROR(INDIRECT(XI$9&amp;"!B33"),"")</f>
        <v/>
      </c>
      <c r="XJ10" s="36" t="str" cm="1">
        <f t="array" aca="1" ref="XJ10" ca="1">IFERROR(INDIRECT(XJ$9&amp;"!B33"),"")</f>
        <v/>
      </c>
      <c r="XK10" s="36" t="str" cm="1">
        <f t="array" aca="1" ref="XK10" ca="1">IFERROR(INDIRECT(XK$9&amp;"!B33"),"")</f>
        <v/>
      </c>
      <c r="XL10" s="36" t="str" cm="1">
        <f t="array" aca="1" ref="XL10" ca="1">IFERROR(INDIRECT(XL$9&amp;"!B33"),"")</f>
        <v/>
      </c>
      <c r="XM10" s="36" t="str" cm="1">
        <f t="array" aca="1" ref="XM10" ca="1">IFERROR(INDIRECT(XM$9&amp;"!B33"),"")</f>
        <v/>
      </c>
      <c r="XN10" s="36" t="str" cm="1">
        <f t="array" aca="1" ref="XN10" ca="1">IFERROR(INDIRECT(XN$9&amp;"!B33"),"")</f>
        <v/>
      </c>
      <c r="XO10" s="36" t="str" cm="1">
        <f t="array" aca="1" ref="XO10" ca="1">IFERROR(INDIRECT(XO$9&amp;"!B33"),"")</f>
        <v/>
      </c>
      <c r="XP10" s="36" t="str" cm="1">
        <f t="array" aca="1" ref="XP10" ca="1">IFERROR(INDIRECT(XP$9&amp;"!B33"),"")</f>
        <v/>
      </c>
      <c r="XQ10" s="36" t="str" cm="1">
        <f t="array" aca="1" ref="XQ10" ca="1">IFERROR(INDIRECT(XQ$9&amp;"!B33"),"")</f>
        <v/>
      </c>
      <c r="XR10" s="36" t="str" cm="1">
        <f t="array" aca="1" ref="XR10" ca="1">IFERROR(INDIRECT(XR$9&amp;"!B33"),"")</f>
        <v/>
      </c>
      <c r="XS10" s="36" t="str" cm="1">
        <f t="array" aca="1" ref="XS10" ca="1">IFERROR(INDIRECT(XS$9&amp;"!B33"),"")</f>
        <v/>
      </c>
      <c r="XT10" s="36" t="str" cm="1">
        <f t="array" aca="1" ref="XT10" ca="1">IFERROR(INDIRECT(XT$9&amp;"!B33"),"")</f>
        <v/>
      </c>
      <c r="XU10" s="36" t="str" cm="1">
        <f t="array" aca="1" ref="XU10" ca="1">IFERROR(INDIRECT(XU$9&amp;"!B33"),"")</f>
        <v/>
      </c>
      <c r="XV10" s="36" t="str" cm="1">
        <f t="array" aca="1" ref="XV10" ca="1">IFERROR(INDIRECT(XV$9&amp;"!B33"),"")</f>
        <v/>
      </c>
      <c r="XW10" s="36" t="str" cm="1">
        <f t="array" aca="1" ref="XW10" ca="1">IFERROR(INDIRECT(XW$9&amp;"!B33"),"")</f>
        <v/>
      </c>
      <c r="XX10" s="36" t="str" cm="1">
        <f t="array" aca="1" ref="XX10" ca="1">IFERROR(INDIRECT(XX$9&amp;"!B33"),"")</f>
        <v/>
      </c>
      <c r="XY10" s="36" t="str" cm="1">
        <f t="array" aca="1" ref="XY10" ca="1">IFERROR(INDIRECT(XY$9&amp;"!B33"),"")</f>
        <v/>
      </c>
      <c r="XZ10" s="36" t="str" cm="1">
        <f t="array" aca="1" ref="XZ10" ca="1">IFERROR(INDIRECT(XZ$9&amp;"!B33"),"")</f>
        <v/>
      </c>
      <c r="YA10" s="36" t="str" cm="1">
        <f t="array" aca="1" ref="YA10" ca="1">IFERROR(INDIRECT(YA$9&amp;"!B33"),"")</f>
        <v/>
      </c>
      <c r="YB10" s="36" t="str" cm="1">
        <f t="array" aca="1" ref="YB10" ca="1">IFERROR(INDIRECT(YB$9&amp;"!B33"),"")</f>
        <v/>
      </c>
      <c r="YC10" s="36" t="str" cm="1">
        <f t="array" aca="1" ref="YC10" ca="1">IFERROR(INDIRECT(YC$9&amp;"!B33"),"")</f>
        <v/>
      </c>
      <c r="YD10" s="36" t="str" cm="1">
        <f t="array" aca="1" ref="YD10" ca="1">IFERROR(INDIRECT(YD$9&amp;"!B33"),"")</f>
        <v/>
      </c>
      <c r="YE10" s="36" t="str" cm="1">
        <f t="array" aca="1" ref="YE10" ca="1">IFERROR(INDIRECT(YE$9&amp;"!B33"),"")</f>
        <v/>
      </c>
      <c r="YF10" s="36" t="str" cm="1">
        <f t="array" aca="1" ref="YF10" ca="1">IFERROR(INDIRECT(YF$9&amp;"!B33"),"")</f>
        <v/>
      </c>
      <c r="YG10" s="36" t="str" cm="1">
        <f t="array" aca="1" ref="YG10" ca="1">IFERROR(INDIRECT(YG$9&amp;"!B33"),"")</f>
        <v/>
      </c>
      <c r="YH10" s="36" t="str" cm="1">
        <f t="array" aca="1" ref="YH10" ca="1">IFERROR(INDIRECT(YH$9&amp;"!B33"),"")</f>
        <v/>
      </c>
      <c r="YI10" s="36" t="str" cm="1">
        <f t="array" aca="1" ref="YI10" ca="1">IFERROR(INDIRECT(YI$9&amp;"!B33"),"")</f>
        <v/>
      </c>
      <c r="YJ10" s="36" t="str" cm="1">
        <f t="array" aca="1" ref="YJ10" ca="1">IFERROR(INDIRECT(YJ$9&amp;"!B33"),"")</f>
        <v/>
      </c>
      <c r="YK10" s="36" t="str" cm="1">
        <f t="array" aca="1" ref="YK10" ca="1">IFERROR(INDIRECT(YK$9&amp;"!B33"),"")</f>
        <v/>
      </c>
      <c r="YL10" s="36" t="str" cm="1">
        <f t="array" aca="1" ref="YL10" ca="1">IFERROR(INDIRECT(YL$9&amp;"!B33"),"")</f>
        <v/>
      </c>
      <c r="YM10" s="36" t="str" cm="1">
        <f t="array" aca="1" ref="YM10" ca="1">IFERROR(INDIRECT(YM$9&amp;"!B33"),"")</f>
        <v/>
      </c>
      <c r="YN10" s="36" t="str" cm="1">
        <f t="array" aca="1" ref="YN10" ca="1">IFERROR(INDIRECT(YN$9&amp;"!B33"),"")</f>
        <v/>
      </c>
      <c r="YO10" s="36" t="str" cm="1">
        <f t="array" aca="1" ref="YO10" ca="1">IFERROR(INDIRECT(YO$9&amp;"!B33"),"")</f>
        <v/>
      </c>
      <c r="YP10" s="36" t="str" cm="1">
        <f t="array" aca="1" ref="YP10" ca="1">IFERROR(INDIRECT(YP$9&amp;"!B33"),"")</f>
        <v/>
      </c>
      <c r="YQ10" s="36" t="str" cm="1">
        <f t="array" aca="1" ref="YQ10" ca="1">IFERROR(INDIRECT(YQ$9&amp;"!B33"),"")</f>
        <v/>
      </c>
      <c r="YR10" s="36" t="str" cm="1">
        <f t="array" aca="1" ref="YR10" ca="1">IFERROR(INDIRECT(YR$9&amp;"!B33"),"")</f>
        <v/>
      </c>
      <c r="YS10" s="36" t="str" cm="1">
        <f t="array" aca="1" ref="YS10" ca="1">IFERROR(INDIRECT(YS$9&amp;"!B33"),"")</f>
        <v/>
      </c>
      <c r="YT10" s="36" t="str" cm="1">
        <f t="array" aca="1" ref="YT10" ca="1">IFERROR(INDIRECT(YT$9&amp;"!B33"),"")</f>
        <v/>
      </c>
      <c r="YU10" s="36" t="str" cm="1">
        <f t="array" aca="1" ref="YU10" ca="1">IFERROR(INDIRECT(YU$9&amp;"!B33"),"")</f>
        <v/>
      </c>
      <c r="YV10" s="36" t="str" cm="1">
        <f t="array" aca="1" ref="YV10" ca="1">IFERROR(INDIRECT(YV$9&amp;"!B33"),"")</f>
        <v/>
      </c>
      <c r="YW10" s="36" t="str" cm="1">
        <f t="array" aca="1" ref="YW10" ca="1">IFERROR(INDIRECT(YW$9&amp;"!B33"),"")</f>
        <v/>
      </c>
      <c r="YX10" s="36" t="str" cm="1">
        <f t="array" aca="1" ref="YX10" ca="1">IFERROR(INDIRECT(YX$9&amp;"!B33"),"")</f>
        <v/>
      </c>
      <c r="YY10" s="36" t="str" cm="1">
        <f t="array" aca="1" ref="YY10" ca="1">IFERROR(INDIRECT(YY$9&amp;"!B33"),"")</f>
        <v/>
      </c>
      <c r="YZ10" s="36" t="str" cm="1">
        <f t="array" aca="1" ref="YZ10" ca="1">IFERROR(INDIRECT(YZ$9&amp;"!B33"),"")</f>
        <v/>
      </c>
      <c r="ZA10" s="36" t="str" cm="1">
        <f t="array" aca="1" ref="ZA10" ca="1">IFERROR(INDIRECT(ZA$9&amp;"!B33"),"")</f>
        <v/>
      </c>
      <c r="ZB10" s="36" t="str" cm="1">
        <f t="array" aca="1" ref="ZB10" ca="1">IFERROR(INDIRECT(ZB$9&amp;"!B33"),"")</f>
        <v/>
      </c>
      <c r="ZC10" s="36" t="str" cm="1">
        <f t="array" aca="1" ref="ZC10" ca="1">IFERROR(INDIRECT(ZC$9&amp;"!B33"),"")</f>
        <v/>
      </c>
      <c r="ZD10" s="36" t="str" cm="1">
        <f t="array" aca="1" ref="ZD10" ca="1">IFERROR(INDIRECT(ZD$9&amp;"!B33"),"")</f>
        <v/>
      </c>
      <c r="ZE10" s="36" t="str" cm="1">
        <f t="array" aca="1" ref="ZE10" ca="1">IFERROR(INDIRECT(ZE$9&amp;"!B33"),"")</f>
        <v/>
      </c>
      <c r="ZF10" s="36" t="str" cm="1">
        <f t="array" aca="1" ref="ZF10" ca="1">IFERROR(INDIRECT(ZF$9&amp;"!B33"),"")</f>
        <v/>
      </c>
      <c r="ZG10" s="36" t="str" cm="1">
        <f t="array" aca="1" ref="ZG10" ca="1">IFERROR(INDIRECT(ZG$9&amp;"!B33"),"")</f>
        <v/>
      </c>
      <c r="ZH10" s="36" t="str" cm="1">
        <f t="array" aca="1" ref="ZH10" ca="1">IFERROR(INDIRECT(ZH$9&amp;"!B33"),"")</f>
        <v/>
      </c>
      <c r="ZI10" s="36" t="str" cm="1">
        <f t="array" aca="1" ref="ZI10" ca="1">IFERROR(INDIRECT(ZI$9&amp;"!B33"),"")</f>
        <v/>
      </c>
      <c r="ZJ10" s="36" t="str" cm="1">
        <f t="array" aca="1" ref="ZJ10" ca="1">IFERROR(INDIRECT(ZJ$9&amp;"!B33"),"")</f>
        <v/>
      </c>
      <c r="ZK10" s="36" t="str" cm="1">
        <f t="array" aca="1" ref="ZK10" ca="1">IFERROR(INDIRECT(ZK$9&amp;"!B33"),"")</f>
        <v/>
      </c>
      <c r="ZL10" s="36" t="str" cm="1">
        <f t="array" aca="1" ref="ZL10" ca="1">IFERROR(INDIRECT(ZL$9&amp;"!B33"),"")</f>
        <v/>
      </c>
      <c r="ZM10" s="36" t="str" cm="1">
        <f t="array" aca="1" ref="ZM10" ca="1">IFERROR(INDIRECT(ZM$9&amp;"!B33"),"")</f>
        <v/>
      </c>
      <c r="ZN10" s="36" t="str" cm="1">
        <f t="array" aca="1" ref="ZN10" ca="1">IFERROR(INDIRECT(ZN$9&amp;"!B33"),"")</f>
        <v/>
      </c>
      <c r="ZO10" s="36" t="str" cm="1">
        <f t="array" aca="1" ref="ZO10" ca="1">IFERROR(INDIRECT(ZO$9&amp;"!B33"),"")</f>
        <v/>
      </c>
      <c r="ZP10" s="36" t="str" cm="1">
        <f t="array" aca="1" ref="ZP10" ca="1">IFERROR(INDIRECT(ZP$9&amp;"!B33"),"")</f>
        <v/>
      </c>
      <c r="ZQ10" s="36" t="str" cm="1">
        <f t="array" aca="1" ref="ZQ10" ca="1">IFERROR(INDIRECT(ZQ$9&amp;"!B33"),"")</f>
        <v/>
      </c>
      <c r="ZR10" s="36" t="str" cm="1">
        <f t="array" aca="1" ref="ZR10" ca="1">IFERROR(INDIRECT(ZR$9&amp;"!B33"),"")</f>
        <v/>
      </c>
      <c r="ZS10" s="36" t="str" cm="1">
        <f t="array" aca="1" ref="ZS10" ca="1">IFERROR(INDIRECT(ZS$9&amp;"!B33"),"")</f>
        <v/>
      </c>
      <c r="ZT10" s="36" t="str" cm="1">
        <f t="array" aca="1" ref="ZT10" ca="1">IFERROR(INDIRECT(ZT$9&amp;"!B33"),"")</f>
        <v/>
      </c>
      <c r="ZU10" s="36" t="str" cm="1">
        <f t="array" aca="1" ref="ZU10" ca="1">IFERROR(INDIRECT(ZU$9&amp;"!B33"),"")</f>
        <v/>
      </c>
      <c r="ZV10" s="36" t="str" cm="1">
        <f t="array" aca="1" ref="ZV10" ca="1">IFERROR(INDIRECT(ZV$9&amp;"!B33"),"")</f>
        <v/>
      </c>
      <c r="ZW10" s="36" t="str" cm="1">
        <f t="array" aca="1" ref="ZW10" ca="1">IFERROR(INDIRECT(ZW$9&amp;"!B33"),"")</f>
        <v/>
      </c>
      <c r="ZX10" s="36" t="str" cm="1">
        <f t="array" aca="1" ref="ZX10" ca="1">IFERROR(INDIRECT(ZX$9&amp;"!B33"),"")</f>
        <v/>
      </c>
      <c r="ZY10" s="36" t="str" cm="1">
        <f t="array" aca="1" ref="ZY10" ca="1">IFERROR(INDIRECT(ZY$9&amp;"!B33"),"")</f>
        <v/>
      </c>
      <c r="ZZ10" s="36" t="str" cm="1">
        <f t="array" aca="1" ref="ZZ10" ca="1">IFERROR(INDIRECT(ZZ$9&amp;"!B33"),"")</f>
        <v/>
      </c>
    </row>
    <row r="11" spans="1:702" s="37" customFormat="1" ht="20.100000000000001" customHeight="1" x14ac:dyDescent="0.25">
      <c r="A11" s="34" t="s">
        <v>38</v>
      </c>
      <c r="B11" s="35">
        <f t="shared" ref="B11:B13" ca="1" si="0">SUM(C11:ZZ11)</f>
        <v>0</v>
      </c>
      <c r="C11" s="36" cm="1">
        <f t="array" aca="1" ref="C11" ca="1">IFERROR(INDIRECT(C$9&amp;"!B34"),"")</f>
        <v>0</v>
      </c>
      <c r="D11" s="36" cm="1">
        <f t="array" aca="1" ref="D11" ca="1">IFERROR(INDIRECT(D$9&amp;"!B34"),"")</f>
        <v>0</v>
      </c>
      <c r="E11" s="36" cm="1">
        <f t="array" aca="1" ref="E11" ca="1">IFERROR(INDIRECT(E$9&amp;"!B34"),"")</f>
        <v>0</v>
      </c>
      <c r="F11" s="36" cm="1">
        <f t="array" aca="1" ref="F11" ca="1">IFERROR(INDIRECT(F$9&amp;"!B34"),"")</f>
        <v>0</v>
      </c>
      <c r="G11" s="36" cm="1">
        <f t="array" aca="1" ref="G11" ca="1">IFERROR(INDIRECT(G$9&amp;"!B34"),"")</f>
        <v>0</v>
      </c>
      <c r="H11" s="36" t="str" cm="1">
        <f t="array" aca="1" ref="H11" ca="1">IFERROR(INDIRECT(H$9&amp;"!B34"),"")</f>
        <v/>
      </c>
      <c r="I11" s="36" t="str" cm="1">
        <f t="array" aca="1" ref="I11" ca="1">IFERROR(INDIRECT(I$9&amp;"!B34"),"")</f>
        <v/>
      </c>
      <c r="J11" s="36" t="str" cm="1">
        <f t="array" aca="1" ref="J11" ca="1">IFERROR(INDIRECT(J$9&amp;"!B34"),"")</f>
        <v/>
      </c>
      <c r="K11" s="36" t="str" cm="1">
        <f t="array" aca="1" ref="K11" ca="1">IFERROR(INDIRECT(K$9&amp;"!B34"),"")</f>
        <v/>
      </c>
      <c r="L11" s="36" t="str" cm="1">
        <f t="array" aca="1" ref="L11" ca="1">IFERROR(INDIRECT(L$9&amp;"!B34"),"")</f>
        <v/>
      </c>
      <c r="M11" s="36" t="str" cm="1">
        <f t="array" aca="1" ref="M11" ca="1">IFERROR(INDIRECT(M$9&amp;"!B34"),"")</f>
        <v/>
      </c>
      <c r="N11" s="36" t="str" cm="1">
        <f t="array" aca="1" ref="N11" ca="1">IFERROR(INDIRECT(N$9&amp;"!B34"),"")</f>
        <v/>
      </c>
      <c r="O11" s="36" t="str" cm="1">
        <f t="array" aca="1" ref="O11" ca="1">IFERROR(INDIRECT(O$9&amp;"!B34"),"")</f>
        <v/>
      </c>
      <c r="P11" s="36" t="str" cm="1">
        <f t="array" aca="1" ref="P11" ca="1">IFERROR(INDIRECT(P$9&amp;"!B34"),"")</f>
        <v/>
      </c>
      <c r="Q11" s="36" t="str" cm="1">
        <f t="array" aca="1" ref="Q11" ca="1">IFERROR(INDIRECT(Q$9&amp;"!B34"),"")</f>
        <v/>
      </c>
      <c r="R11" s="36" t="str" cm="1">
        <f t="array" aca="1" ref="R11" ca="1">IFERROR(INDIRECT(R$9&amp;"!B34"),"")</f>
        <v/>
      </c>
      <c r="S11" s="36" t="str" cm="1">
        <f t="array" aca="1" ref="S11" ca="1">IFERROR(INDIRECT(S$9&amp;"!B34"),"")</f>
        <v/>
      </c>
      <c r="T11" s="36" t="str" cm="1">
        <f t="array" aca="1" ref="T11" ca="1">IFERROR(INDIRECT(T$9&amp;"!B34"),"")</f>
        <v/>
      </c>
      <c r="U11" s="36" t="str" cm="1">
        <f t="array" aca="1" ref="U11" ca="1">IFERROR(INDIRECT(U$9&amp;"!B34"),"")</f>
        <v/>
      </c>
      <c r="V11" s="36" t="str" cm="1">
        <f t="array" aca="1" ref="V11" ca="1">IFERROR(INDIRECT(V$9&amp;"!B34"),"")</f>
        <v/>
      </c>
      <c r="W11" s="36" t="str" cm="1">
        <f t="array" aca="1" ref="W11" ca="1">IFERROR(INDIRECT(W$9&amp;"!B34"),"")</f>
        <v/>
      </c>
      <c r="X11" s="36" t="str" cm="1">
        <f t="array" aca="1" ref="X11" ca="1">IFERROR(INDIRECT(X$9&amp;"!B34"),"")</f>
        <v/>
      </c>
      <c r="Y11" s="36" t="str" cm="1">
        <f t="array" aca="1" ref="Y11" ca="1">IFERROR(INDIRECT(Y$9&amp;"!B34"),"")</f>
        <v/>
      </c>
      <c r="Z11" s="36" t="str" cm="1">
        <f t="array" aca="1" ref="Z11" ca="1">IFERROR(INDIRECT(Z$9&amp;"!B34"),"")</f>
        <v/>
      </c>
      <c r="AA11" s="36" t="str" cm="1">
        <f t="array" aca="1" ref="AA11" ca="1">IFERROR(INDIRECT(AA$9&amp;"!B34"),"")</f>
        <v/>
      </c>
      <c r="AB11" s="36" t="str" cm="1">
        <f t="array" aca="1" ref="AB11" ca="1">IFERROR(INDIRECT(AB$9&amp;"!B34"),"")</f>
        <v/>
      </c>
      <c r="AC11" s="36" t="str" cm="1">
        <f t="array" aca="1" ref="AC11" ca="1">IFERROR(INDIRECT(AC$9&amp;"!B34"),"")</f>
        <v/>
      </c>
      <c r="AD11" s="36" t="str" cm="1">
        <f t="array" aca="1" ref="AD11" ca="1">IFERROR(INDIRECT(AD$9&amp;"!B34"),"")</f>
        <v/>
      </c>
      <c r="AE11" s="36" t="str" cm="1">
        <f t="array" aca="1" ref="AE11" ca="1">IFERROR(INDIRECT(AE$9&amp;"!B34"),"")</f>
        <v/>
      </c>
      <c r="AF11" s="36" t="str" cm="1">
        <f t="array" aca="1" ref="AF11" ca="1">IFERROR(INDIRECT(AF$9&amp;"!B34"),"")</f>
        <v/>
      </c>
      <c r="AG11" s="36" t="str" cm="1">
        <f t="array" aca="1" ref="AG11" ca="1">IFERROR(INDIRECT(AG$9&amp;"!B34"),"")</f>
        <v/>
      </c>
      <c r="AH11" s="36" t="str" cm="1">
        <f t="array" aca="1" ref="AH11" ca="1">IFERROR(INDIRECT(AH$9&amp;"!B34"),"")</f>
        <v/>
      </c>
      <c r="AI11" s="36" t="str" cm="1">
        <f t="array" aca="1" ref="AI11" ca="1">IFERROR(INDIRECT(AI$9&amp;"!B34"),"")</f>
        <v/>
      </c>
      <c r="AJ11" s="36" t="str" cm="1">
        <f t="array" aca="1" ref="AJ11" ca="1">IFERROR(INDIRECT(AJ$9&amp;"!B34"),"")</f>
        <v/>
      </c>
      <c r="AK11" s="36" t="str" cm="1">
        <f t="array" aca="1" ref="AK11" ca="1">IFERROR(INDIRECT(AK$9&amp;"!B34"),"")</f>
        <v/>
      </c>
      <c r="AL11" s="36" t="str" cm="1">
        <f t="array" aca="1" ref="AL11" ca="1">IFERROR(INDIRECT(AL$9&amp;"!B34"),"")</f>
        <v/>
      </c>
      <c r="AM11" s="36" t="str" cm="1">
        <f t="array" aca="1" ref="AM11" ca="1">IFERROR(INDIRECT(AM$9&amp;"!B34"),"")</f>
        <v/>
      </c>
      <c r="AN11" s="36" t="str" cm="1">
        <f t="array" aca="1" ref="AN11" ca="1">IFERROR(INDIRECT(AN$9&amp;"!B34"),"")</f>
        <v/>
      </c>
      <c r="AO11" s="36" t="str" cm="1">
        <f t="array" aca="1" ref="AO11" ca="1">IFERROR(INDIRECT(AO$9&amp;"!B34"),"")</f>
        <v/>
      </c>
      <c r="AP11" s="36" t="str" cm="1">
        <f t="array" aca="1" ref="AP11" ca="1">IFERROR(INDIRECT(AP$9&amp;"!B34"),"")</f>
        <v/>
      </c>
      <c r="AQ11" s="36" t="str" cm="1">
        <f t="array" aca="1" ref="AQ11" ca="1">IFERROR(INDIRECT(AQ$9&amp;"!B34"),"")</f>
        <v/>
      </c>
      <c r="AR11" s="36" t="str" cm="1">
        <f t="array" aca="1" ref="AR11" ca="1">IFERROR(INDIRECT(AR$9&amp;"!B34"),"")</f>
        <v/>
      </c>
      <c r="AS11" s="36" t="str" cm="1">
        <f t="array" aca="1" ref="AS11" ca="1">IFERROR(INDIRECT(AS$9&amp;"!B34"),"")</f>
        <v/>
      </c>
      <c r="AT11" s="36" t="str" cm="1">
        <f t="array" aca="1" ref="AT11" ca="1">IFERROR(INDIRECT(AT$9&amp;"!B34"),"")</f>
        <v/>
      </c>
      <c r="AU11" s="36" t="str" cm="1">
        <f t="array" aca="1" ref="AU11" ca="1">IFERROR(INDIRECT(AU$9&amp;"!B34"),"")</f>
        <v/>
      </c>
      <c r="AV11" s="36" t="str" cm="1">
        <f t="array" aca="1" ref="AV11" ca="1">IFERROR(INDIRECT(AV$9&amp;"!B34"),"")</f>
        <v/>
      </c>
      <c r="AW11" s="36" t="str" cm="1">
        <f t="array" aca="1" ref="AW11" ca="1">IFERROR(INDIRECT(AW$9&amp;"!B34"),"")</f>
        <v/>
      </c>
      <c r="AX11" s="36" t="str" cm="1">
        <f t="array" aca="1" ref="AX11" ca="1">IFERROR(INDIRECT(AX$9&amp;"!B34"),"")</f>
        <v/>
      </c>
      <c r="AY11" s="36" t="str" cm="1">
        <f t="array" aca="1" ref="AY11" ca="1">IFERROR(INDIRECT(AY$9&amp;"!B34"),"")</f>
        <v/>
      </c>
      <c r="AZ11" s="36" t="str" cm="1">
        <f t="array" aca="1" ref="AZ11" ca="1">IFERROR(INDIRECT(AZ$9&amp;"!B34"),"")</f>
        <v/>
      </c>
      <c r="BA11" s="36" t="str" cm="1">
        <f t="array" aca="1" ref="BA11" ca="1">IFERROR(INDIRECT(BA$9&amp;"!B34"),"")</f>
        <v/>
      </c>
      <c r="BB11" s="36" t="str" cm="1">
        <f t="array" aca="1" ref="BB11" ca="1">IFERROR(INDIRECT(BB$9&amp;"!B34"),"")</f>
        <v/>
      </c>
      <c r="BC11" s="36" t="str" cm="1">
        <f t="array" aca="1" ref="BC11" ca="1">IFERROR(INDIRECT(BC$9&amp;"!B34"),"")</f>
        <v/>
      </c>
      <c r="BD11" s="36" t="str" cm="1">
        <f t="array" aca="1" ref="BD11" ca="1">IFERROR(INDIRECT(BD$9&amp;"!B34"),"")</f>
        <v/>
      </c>
      <c r="BE11" s="36" t="str" cm="1">
        <f t="array" aca="1" ref="BE11" ca="1">IFERROR(INDIRECT(BE$9&amp;"!B34"),"")</f>
        <v/>
      </c>
      <c r="BF11" s="36" t="str" cm="1">
        <f t="array" aca="1" ref="BF11" ca="1">IFERROR(INDIRECT(BF$9&amp;"!B34"),"")</f>
        <v/>
      </c>
      <c r="BG11" s="36" t="str" cm="1">
        <f t="array" aca="1" ref="BG11" ca="1">IFERROR(INDIRECT(BG$9&amp;"!B34"),"")</f>
        <v/>
      </c>
      <c r="BH11" s="36" t="str" cm="1">
        <f t="array" aca="1" ref="BH11" ca="1">IFERROR(INDIRECT(BH$9&amp;"!B34"),"")</f>
        <v/>
      </c>
      <c r="BI11" s="36" t="str" cm="1">
        <f t="array" aca="1" ref="BI11" ca="1">IFERROR(INDIRECT(BI$9&amp;"!B34"),"")</f>
        <v/>
      </c>
      <c r="BJ11" s="36" t="str" cm="1">
        <f t="array" aca="1" ref="BJ11" ca="1">IFERROR(INDIRECT(BJ$9&amp;"!B34"),"")</f>
        <v/>
      </c>
      <c r="BK11" s="36" t="str" cm="1">
        <f t="array" aca="1" ref="BK11" ca="1">IFERROR(INDIRECT(BK$9&amp;"!B34"),"")</f>
        <v/>
      </c>
      <c r="BL11" s="36" t="str" cm="1">
        <f t="array" aca="1" ref="BL11" ca="1">IFERROR(INDIRECT(BL$9&amp;"!B34"),"")</f>
        <v/>
      </c>
      <c r="BM11" s="36" t="str" cm="1">
        <f t="array" aca="1" ref="BM11" ca="1">IFERROR(INDIRECT(BM$9&amp;"!B34"),"")</f>
        <v/>
      </c>
      <c r="BN11" s="36" t="str" cm="1">
        <f t="array" aca="1" ref="BN11" ca="1">IFERROR(INDIRECT(BN$9&amp;"!B34"),"")</f>
        <v/>
      </c>
      <c r="BO11" s="36" t="str" cm="1">
        <f t="array" aca="1" ref="BO11" ca="1">IFERROR(INDIRECT(BO$9&amp;"!B34"),"")</f>
        <v/>
      </c>
      <c r="BP11" s="36" t="str" cm="1">
        <f t="array" aca="1" ref="BP11" ca="1">IFERROR(INDIRECT(BP$9&amp;"!B34"),"")</f>
        <v/>
      </c>
      <c r="BQ11" s="36" t="str" cm="1">
        <f t="array" aca="1" ref="BQ11" ca="1">IFERROR(INDIRECT(BQ$9&amp;"!B34"),"")</f>
        <v/>
      </c>
      <c r="BR11" s="36" t="str" cm="1">
        <f t="array" aca="1" ref="BR11" ca="1">IFERROR(INDIRECT(BR$9&amp;"!B34"),"")</f>
        <v/>
      </c>
      <c r="BS11" s="36" t="str" cm="1">
        <f t="array" aca="1" ref="BS11" ca="1">IFERROR(INDIRECT(BS$9&amp;"!B34"),"")</f>
        <v/>
      </c>
      <c r="BT11" s="36" t="str" cm="1">
        <f t="array" aca="1" ref="BT11" ca="1">IFERROR(INDIRECT(BT$9&amp;"!B34"),"")</f>
        <v/>
      </c>
      <c r="BU11" s="36" t="str" cm="1">
        <f t="array" aca="1" ref="BU11" ca="1">IFERROR(INDIRECT(BU$9&amp;"!B34"),"")</f>
        <v/>
      </c>
      <c r="BV11" s="36" t="str" cm="1">
        <f t="array" aca="1" ref="BV11" ca="1">IFERROR(INDIRECT(BV$9&amp;"!B34"),"")</f>
        <v/>
      </c>
      <c r="BW11" s="36" t="str" cm="1">
        <f t="array" aca="1" ref="BW11" ca="1">IFERROR(INDIRECT(BW$9&amp;"!B34"),"")</f>
        <v/>
      </c>
      <c r="BX11" s="36" t="str" cm="1">
        <f t="array" aca="1" ref="BX11" ca="1">IFERROR(INDIRECT(BX$9&amp;"!B34"),"")</f>
        <v/>
      </c>
      <c r="BY11" s="36" t="str" cm="1">
        <f t="array" aca="1" ref="BY11" ca="1">IFERROR(INDIRECT(BY$9&amp;"!B34"),"")</f>
        <v/>
      </c>
      <c r="BZ11" s="36" t="str" cm="1">
        <f t="array" aca="1" ref="BZ11" ca="1">IFERROR(INDIRECT(BZ$9&amp;"!B34"),"")</f>
        <v/>
      </c>
      <c r="CA11" s="36" t="str" cm="1">
        <f t="array" aca="1" ref="CA11" ca="1">IFERROR(INDIRECT(CA$9&amp;"!B34"),"")</f>
        <v/>
      </c>
      <c r="CB11" s="36" t="str" cm="1">
        <f t="array" aca="1" ref="CB11" ca="1">IFERROR(INDIRECT(CB$9&amp;"!B34"),"")</f>
        <v/>
      </c>
      <c r="CC11" s="36" t="str" cm="1">
        <f t="array" aca="1" ref="CC11" ca="1">IFERROR(INDIRECT(CC$9&amp;"!B34"),"")</f>
        <v/>
      </c>
      <c r="CD11" s="36" t="str" cm="1">
        <f t="array" aca="1" ref="CD11" ca="1">IFERROR(INDIRECT(CD$9&amp;"!B34"),"")</f>
        <v/>
      </c>
      <c r="CE11" s="36" t="str" cm="1">
        <f t="array" aca="1" ref="CE11" ca="1">IFERROR(INDIRECT(CE$9&amp;"!B34"),"")</f>
        <v/>
      </c>
      <c r="CF11" s="36" t="str" cm="1">
        <f t="array" aca="1" ref="CF11" ca="1">IFERROR(INDIRECT(CF$9&amp;"!B34"),"")</f>
        <v/>
      </c>
      <c r="CG11" s="36" t="str" cm="1">
        <f t="array" aca="1" ref="CG11" ca="1">IFERROR(INDIRECT(CG$9&amp;"!B34"),"")</f>
        <v/>
      </c>
      <c r="CH11" s="36" t="str" cm="1">
        <f t="array" aca="1" ref="CH11" ca="1">IFERROR(INDIRECT(CH$9&amp;"!B34"),"")</f>
        <v/>
      </c>
      <c r="CI11" s="36" t="str" cm="1">
        <f t="array" aca="1" ref="CI11" ca="1">IFERROR(INDIRECT(CI$9&amp;"!B34"),"")</f>
        <v/>
      </c>
      <c r="CJ11" s="36" t="str" cm="1">
        <f t="array" aca="1" ref="CJ11" ca="1">IFERROR(INDIRECT(CJ$9&amp;"!B34"),"")</f>
        <v/>
      </c>
      <c r="CK11" s="36" t="str" cm="1">
        <f t="array" aca="1" ref="CK11" ca="1">IFERROR(INDIRECT(CK$9&amp;"!B34"),"")</f>
        <v/>
      </c>
      <c r="CL11" s="36" t="str" cm="1">
        <f t="array" aca="1" ref="CL11" ca="1">IFERROR(INDIRECT(CL$9&amp;"!B34"),"")</f>
        <v/>
      </c>
      <c r="CM11" s="36" t="str" cm="1">
        <f t="array" aca="1" ref="CM11" ca="1">IFERROR(INDIRECT(CM$9&amp;"!B34"),"")</f>
        <v/>
      </c>
      <c r="CN11" s="36" t="str" cm="1">
        <f t="array" aca="1" ref="CN11" ca="1">IFERROR(INDIRECT(CN$9&amp;"!B34"),"")</f>
        <v/>
      </c>
      <c r="CO11" s="36" t="str" cm="1">
        <f t="array" aca="1" ref="CO11" ca="1">IFERROR(INDIRECT(CO$9&amp;"!B34"),"")</f>
        <v/>
      </c>
      <c r="CP11" s="36" t="str" cm="1">
        <f t="array" aca="1" ref="CP11" ca="1">IFERROR(INDIRECT(CP$9&amp;"!B34"),"")</f>
        <v/>
      </c>
      <c r="CQ11" s="36" t="str" cm="1">
        <f t="array" aca="1" ref="CQ11" ca="1">IFERROR(INDIRECT(CQ$9&amp;"!B34"),"")</f>
        <v/>
      </c>
      <c r="CR11" s="36" t="str" cm="1">
        <f t="array" aca="1" ref="CR11" ca="1">IFERROR(INDIRECT(CR$9&amp;"!B34"),"")</f>
        <v/>
      </c>
      <c r="CS11" s="36" t="str" cm="1">
        <f t="array" aca="1" ref="CS11" ca="1">IFERROR(INDIRECT(CS$9&amp;"!B34"),"")</f>
        <v/>
      </c>
      <c r="CT11" s="36" t="str" cm="1">
        <f t="array" aca="1" ref="CT11" ca="1">IFERROR(INDIRECT(CT$9&amp;"!B34"),"")</f>
        <v/>
      </c>
      <c r="CU11" s="36" t="str" cm="1">
        <f t="array" aca="1" ref="CU11" ca="1">IFERROR(INDIRECT(CU$9&amp;"!B34"),"")</f>
        <v/>
      </c>
      <c r="CV11" s="36" t="str" cm="1">
        <f t="array" aca="1" ref="CV11" ca="1">IFERROR(INDIRECT(CV$9&amp;"!B34"),"")</f>
        <v/>
      </c>
      <c r="CW11" s="36" t="str" cm="1">
        <f t="array" aca="1" ref="CW11" ca="1">IFERROR(INDIRECT(CW$9&amp;"!B34"),"")</f>
        <v/>
      </c>
      <c r="CX11" s="36" t="str" cm="1">
        <f t="array" aca="1" ref="CX11" ca="1">IFERROR(INDIRECT(CX$9&amp;"!B34"),"")</f>
        <v/>
      </c>
      <c r="CY11" s="36" t="str" cm="1">
        <f t="array" aca="1" ref="CY11" ca="1">IFERROR(INDIRECT(CY$9&amp;"!B34"),"")</f>
        <v/>
      </c>
      <c r="CZ11" s="36" t="str" cm="1">
        <f t="array" aca="1" ref="CZ11" ca="1">IFERROR(INDIRECT(CZ$9&amp;"!B34"),"")</f>
        <v/>
      </c>
      <c r="DA11" s="36" t="str" cm="1">
        <f t="array" aca="1" ref="DA11" ca="1">IFERROR(INDIRECT(DA$9&amp;"!B34"),"")</f>
        <v/>
      </c>
      <c r="DB11" s="36" t="str" cm="1">
        <f t="array" aca="1" ref="DB11" ca="1">IFERROR(INDIRECT(DB$9&amp;"!B34"),"")</f>
        <v/>
      </c>
      <c r="DC11" s="36" t="str" cm="1">
        <f t="array" aca="1" ref="DC11" ca="1">IFERROR(INDIRECT(DC$9&amp;"!B34"),"")</f>
        <v/>
      </c>
      <c r="DD11" s="36" t="str" cm="1">
        <f t="array" aca="1" ref="DD11" ca="1">IFERROR(INDIRECT(DD$9&amp;"!B34"),"")</f>
        <v/>
      </c>
      <c r="DE11" s="36" t="str" cm="1">
        <f t="array" aca="1" ref="DE11" ca="1">IFERROR(INDIRECT(DE$9&amp;"!B34"),"")</f>
        <v/>
      </c>
      <c r="DF11" s="36" t="str" cm="1">
        <f t="array" aca="1" ref="DF11" ca="1">IFERROR(INDIRECT(DF$9&amp;"!B34"),"")</f>
        <v/>
      </c>
      <c r="DG11" s="36" t="str" cm="1">
        <f t="array" aca="1" ref="DG11" ca="1">IFERROR(INDIRECT(DG$9&amp;"!B34"),"")</f>
        <v/>
      </c>
      <c r="DH11" s="36" t="str" cm="1">
        <f t="array" aca="1" ref="DH11" ca="1">IFERROR(INDIRECT(DH$9&amp;"!B34"),"")</f>
        <v/>
      </c>
      <c r="DI11" s="36" t="str" cm="1">
        <f t="array" aca="1" ref="DI11" ca="1">IFERROR(INDIRECT(DI$9&amp;"!B34"),"")</f>
        <v/>
      </c>
      <c r="DJ11" s="36" t="str" cm="1">
        <f t="array" aca="1" ref="DJ11" ca="1">IFERROR(INDIRECT(DJ$9&amp;"!B34"),"")</f>
        <v/>
      </c>
      <c r="DK11" s="36" t="str" cm="1">
        <f t="array" aca="1" ref="DK11" ca="1">IFERROR(INDIRECT(DK$9&amp;"!B34"),"")</f>
        <v/>
      </c>
      <c r="DL11" s="36" t="str" cm="1">
        <f t="array" aca="1" ref="DL11" ca="1">IFERROR(INDIRECT(DL$9&amp;"!B34"),"")</f>
        <v/>
      </c>
      <c r="DM11" s="36" t="str" cm="1">
        <f t="array" aca="1" ref="DM11" ca="1">IFERROR(INDIRECT(DM$9&amp;"!B34"),"")</f>
        <v/>
      </c>
      <c r="DN11" s="36" t="str" cm="1">
        <f t="array" aca="1" ref="DN11" ca="1">IFERROR(INDIRECT(DN$9&amp;"!B34"),"")</f>
        <v/>
      </c>
      <c r="DO11" s="36" t="str" cm="1">
        <f t="array" aca="1" ref="DO11" ca="1">IFERROR(INDIRECT(DO$9&amp;"!B34"),"")</f>
        <v/>
      </c>
      <c r="DP11" s="36" t="str" cm="1">
        <f t="array" aca="1" ref="DP11" ca="1">IFERROR(INDIRECT(DP$9&amp;"!B34"),"")</f>
        <v/>
      </c>
      <c r="DQ11" s="36" t="str" cm="1">
        <f t="array" aca="1" ref="DQ11" ca="1">IFERROR(INDIRECT(DQ$9&amp;"!B34"),"")</f>
        <v/>
      </c>
      <c r="DR11" s="36" t="str" cm="1">
        <f t="array" aca="1" ref="DR11" ca="1">IFERROR(INDIRECT(DR$9&amp;"!B34"),"")</f>
        <v/>
      </c>
      <c r="DS11" s="36" t="str" cm="1">
        <f t="array" aca="1" ref="DS11" ca="1">IFERROR(INDIRECT(DS$9&amp;"!B34"),"")</f>
        <v/>
      </c>
      <c r="DT11" s="36" t="str" cm="1">
        <f t="array" aca="1" ref="DT11" ca="1">IFERROR(INDIRECT(DT$9&amp;"!B34"),"")</f>
        <v/>
      </c>
      <c r="DU11" s="36" t="str" cm="1">
        <f t="array" aca="1" ref="DU11" ca="1">IFERROR(INDIRECT(DU$9&amp;"!B34"),"")</f>
        <v/>
      </c>
      <c r="DV11" s="36" t="str" cm="1">
        <f t="array" aca="1" ref="DV11" ca="1">IFERROR(INDIRECT(DV$9&amp;"!B34"),"")</f>
        <v/>
      </c>
      <c r="DW11" s="36" t="str" cm="1">
        <f t="array" aca="1" ref="DW11" ca="1">IFERROR(INDIRECT(DW$9&amp;"!B34"),"")</f>
        <v/>
      </c>
      <c r="DX11" s="36" t="str" cm="1">
        <f t="array" aca="1" ref="DX11" ca="1">IFERROR(INDIRECT(DX$9&amp;"!B34"),"")</f>
        <v/>
      </c>
      <c r="DY11" s="36" t="str" cm="1">
        <f t="array" aca="1" ref="DY11" ca="1">IFERROR(INDIRECT(DY$9&amp;"!B34"),"")</f>
        <v/>
      </c>
      <c r="DZ11" s="36" t="str" cm="1">
        <f t="array" aca="1" ref="DZ11" ca="1">IFERROR(INDIRECT(DZ$9&amp;"!B34"),"")</f>
        <v/>
      </c>
      <c r="EA11" s="36" t="str" cm="1">
        <f t="array" aca="1" ref="EA11" ca="1">IFERROR(INDIRECT(EA$9&amp;"!B34"),"")</f>
        <v/>
      </c>
      <c r="EB11" s="36" t="str" cm="1">
        <f t="array" aca="1" ref="EB11" ca="1">IFERROR(INDIRECT(EB$9&amp;"!B34"),"")</f>
        <v/>
      </c>
      <c r="EC11" s="36" t="str" cm="1">
        <f t="array" aca="1" ref="EC11" ca="1">IFERROR(INDIRECT(EC$9&amp;"!B34"),"")</f>
        <v/>
      </c>
      <c r="ED11" s="36" t="str" cm="1">
        <f t="array" aca="1" ref="ED11" ca="1">IFERROR(INDIRECT(ED$9&amp;"!B34"),"")</f>
        <v/>
      </c>
      <c r="EE11" s="36" t="str" cm="1">
        <f t="array" aca="1" ref="EE11" ca="1">IFERROR(INDIRECT(EE$9&amp;"!B34"),"")</f>
        <v/>
      </c>
      <c r="EF11" s="36" t="str" cm="1">
        <f t="array" aca="1" ref="EF11" ca="1">IFERROR(INDIRECT(EF$9&amp;"!B34"),"")</f>
        <v/>
      </c>
      <c r="EG11" s="36" t="str" cm="1">
        <f t="array" aca="1" ref="EG11" ca="1">IFERROR(INDIRECT(EG$9&amp;"!B34"),"")</f>
        <v/>
      </c>
      <c r="EH11" s="36" t="str" cm="1">
        <f t="array" aca="1" ref="EH11" ca="1">IFERROR(INDIRECT(EH$9&amp;"!B34"),"")</f>
        <v/>
      </c>
      <c r="EI11" s="36" t="str" cm="1">
        <f t="array" aca="1" ref="EI11" ca="1">IFERROR(INDIRECT(EI$9&amp;"!B34"),"")</f>
        <v/>
      </c>
      <c r="EJ11" s="36" t="str" cm="1">
        <f t="array" aca="1" ref="EJ11" ca="1">IFERROR(INDIRECT(EJ$9&amp;"!B34"),"")</f>
        <v/>
      </c>
      <c r="EK11" s="36" t="str" cm="1">
        <f t="array" aca="1" ref="EK11" ca="1">IFERROR(INDIRECT(EK$9&amp;"!B34"),"")</f>
        <v/>
      </c>
      <c r="EL11" s="36" t="str" cm="1">
        <f t="array" aca="1" ref="EL11" ca="1">IFERROR(INDIRECT(EL$9&amp;"!B34"),"")</f>
        <v/>
      </c>
      <c r="EM11" s="36" t="str" cm="1">
        <f t="array" aca="1" ref="EM11" ca="1">IFERROR(INDIRECT(EM$9&amp;"!B34"),"")</f>
        <v/>
      </c>
      <c r="EN11" s="36" t="str" cm="1">
        <f t="array" aca="1" ref="EN11" ca="1">IFERROR(INDIRECT(EN$9&amp;"!B34"),"")</f>
        <v/>
      </c>
      <c r="EO11" s="36" t="str" cm="1">
        <f t="array" aca="1" ref="EO11" ca="1">IFERROR(INDIRECT(EO$9&amp;"!B34"),"")</f>
        <v/>
      </c>
      <c r="EP11" s="36" t="str" cm="1">
        <f t="array" aca="1" ref="EP11" ca="1">IFERROR(INDIRECT(EP$9&amp;"!B34"),"")</f>
        <v/>
      </c>
      <c r="EQ11" s="36" t="str" cm="1">
        <f t="array" aca="1" ref="EQ11" ca="1">IFERROR(INDIRECT(EQ$9&amp;"!B34"),"")</f>
        <v/>
      </c>
      <c r="ER11" s="36" t="str" cm="1">
        <f t="array" aca="1" ref="ER11" ca="1">IFERROR(INDIRECT(ER$9&amp;"!B34"),"")</f>
        <v/>
      </c>
      <c r="ES11" s="36" t="str" cm="1">
        <f t="array" aca="1" ref="ES11" ca="1">IFERROR(INDIRECT(ES$9&amp;"!B34"),"")</f>
        <v/>
      </c>
      <c r="ET11" s="36" t="str" cm="1">
        <f t="array" aca="1" ref="ET11" ca="1">IFERROR(INDIRECT(ET$9&amp;"!B34"),"")</f>
        <v/>
      </c>
      <c r="EU11" s="36" t="str" cm="1">
        <f t="array" aca="1" ref="EU11" ca="1">IFERROR(INDIRECT(EU$9&amp;"!B34"),"")</f>
        <v/>
      </c>
      <c r="EV11" s="36" t="str" cm="1">
        <f t="array" aca="1" ref="EV11" ca="1">IFERROR(INDIRECT(EV$9&amp;"!B34"),"")</f>
        <v/>
      </c>
      <c r="EW11" s="36" t="str" cm="1">
        <f t="array" aca="1" ref="EW11" ca="1">IFERROR(INDIRECT(EW$9&amp;"!B34"),"")</f>
        <v/>
      </c>
      <c r="EX11" s="36" t="str" cm="1">
        <f t="array" aca="1" ref="EX11" ca="1">IFERROR(INDIRECT(EX$9&amp;"!B34"),"")</f>
        <v/>
      </c>
      <c r="EY11" s="36" t="str" cm="1">
        <f t="array" aca="1" ref="EY11" ca="1">IFERROR(INDIRECT(EY$9&amp;"!B34"),"")</f>
        <v/>
      </c>
      <c r="EZ11" s="36" t="str" cm="1">
        <f t="array" aca="1" ref="EZ11" ca="1">IFERROR(INDIRECT(EZ$9&amp;"!B34"),"")</f>
        <v/>
      </c>
      <c r="FA11" s="36" t="str" cm="1">
        <f t="array" aca="1" ref="FA11" ca="1">IFERROR(INDIRECT(FA$9&amp;"!B34"),"")</f>
        <v/>
      </c>
      <c r="FB11" s="36" t="str" cm="1">
        <f t="array" aca="1" ref="FB11" ca="1">IFERROR(INDIRECT(FB$9&amp;"!B34"),"")</f>
        <v/>
      </c>
      <c r="FC11" s="36" t="str" cm="1">
        <f t="array" aca="1" ref="FC11" ca="1">IFERROR(INDIRECT(FC$9&amp;"!B34"),"")</f>
        <v/>
      </c>
      <c r="FD11" s="36" t="str" cm="1">
        <f t="array" aca="1" ref="FD11" ca="1">IFERROR(INDIRECT(FD$9&amp;"!B34"),"")</f>
        <v/>
      </c>
      <c r="FE11" s="36" t="str" cm="1">
        <f t="array" aca="1" ref="FE11" ca="1">IFERROR(INDIRECT(FE$9&amp;"!B34"),"")</f>
        <v/>
      </c>
      <c r="FF11" s="36" t="str" cm="1">
        <f t="array" aca="1" ref="FF11" ca="1">IFERROR(INDIRECT(FF$9&amp;"!B34"),"")</f>
        <v/>
      </c>
      <c r="FG11" s="36" t="str" cm="1">
        <f t="array" aca="1" ref="FG11" ca="1">IFERROR(INDIRECT(FG$9&amp;"!B34"),"")</f>
        <v/>
      </c>
      <c r="FH11" s="36" t="str" cm="1">
        <f t="array" aca="1" ref="FH11" ca="1">IFERROR(INDIRECT(FH$9&amp;"!B34"),"")</f>
        <v/>
      </c>
      <c r="FI11" s="36" t="str" cm="1">
        <f t="array" aca="1" ref="FI11" ca="1">IFERROR(INDIRECT(FI$9&amp;"!B34"),"")</f>
        <v/>
      </c>
      <c r="FJ11" s="36" t="str" cm="1">
        <f t="array" aca="1" ref="FJ11" ca="1">IFERROR(INDIRECT(FJ$9&amp;"!B34"),"")</f>
        <v/>
      </c>
      <c r="FK11" s="36" t="str" cm="1">
        <f t="array" aca="1" ref="FK11" ca="1">IFERROR(INDIRECT(FK$9&amp;"!B34"),"")</f>
        <v/>
      </c>
      <c r="FL11" s="36" t="str" cm="1">
        <f t="array" aca="1" ref="FL11" ca="1">IFERROR(INDIRECT(FL$9&amp;"!B34"),"")</f>
        <v/>
      </c>
      <c r="FM11" s="36" t="str" cm="1">
        <f t="array" aca="1" ref="FM11" ca="1">IFERROR(INDIRECT(FM$9&amp;"!B34"),"")</f>
        <v/>
      </c>
      <c r="FN11" s="36" t="str" cm="1">
        <f t="array" aca="1" ref="FN11" ca="1">IFERROR(INDIRECT(FN$9&amp;"!B34"),"")</f>
        <v/>
      </c>
      <c r="FO11" s="36" t="str" cm="1">
        <f t="array" aca="1" ref="FO11" ca="1">IFERROR(INDIRECT(FO$9&amp;"!B34"),"")</f>
        <v/>
      </c>
      <c r="FP11" s="36" t="str" cm="1">
        <f t="array" aca="1" ref="FP11" ca="1">IFERROR(INDIRECT(FP$9&amp;"!B34"),"")</f>
        <v/>
      </c>
      <c r="FQ11" s="36" t="str" cm="1">
        <f t="array" aca="1" ref="FQ11" ca="1">IFERROR(INDIRECT(FQ$9&amp;"!B34"),"")</f>
        <v/>
      </c>
      <c r="FR11" s="36" t="str" cm="1">
        <f t="array" aca="1" ref="FR11" ca="1">IFERROR(INDIRECT(FR$9&amp;"!B34"),"")</f>
        <v/>
      </c>
      <c r="FS11" s="36" t="str" cm="1">
        <f t="array" aca="1" ref="FS11" ca="1">IFERROR(INDIRECT(FS$9&amp;"!B34"),"")</f>
        <v/>
      </c>
      <c r="FT11" s="36" t="str" cm="1">
        <f t="array" aca="1" ref="FT11" ca="1">IFERROR(INDIRECT(FT$9&amp;"!B34"),"")</f>
        <v/>
      </c>
      <c r="FU11" s="36" t="str" cm="1">
        <f t="array" aca="1" ref="FU11" ca="1">IFERROR(INDIRECT(FU$9&amp;"!B34"),"")</f>
        <v/>
      </c>
      <c r="FV11" s="36" t="str" cm="1">
        <f t="array" aca="1" ref="FV11" ca="1">IFERROR(INDIRECT(FV$9&amp;"!B34"),"")</f>
        <v/>
      </c>
      <c r="FW11" s="36" t="str" cm="1">
        <f t="array" aca="1" ref="FW11" ca="1">IFERROR(INDIRECT(FW$9&amp;"!B34"),"")</f>
        <v/>
      </c>
      <c r="FX11" s="36" t="str" cm="1">
        <f t="array" aca="1" ref="FX11" ca="1">IFERROR(INDIRECT(FX$9&amp;"!B34"),"")</f>
        <v/>
      </c>
      <c r="FY11" s="36" t="str" cm="1">
        <f t="array" aca="1" ref="FY11" ca="1">IFERROR(INDIRECT(FY$9&amp;"!B34"),"")</f>
        <v/>
      </c>
      <c r="FZ11" s="36" t="str" cm="1">
        <f t="array" aca="1" ref="FZ11" ca="1">IFERROR(INDIRECT(FZ$9&amp;"!B34"),"")</f>
        <v/>
      </c>
      <c r="GA11" s="36" t="str" cm="1">
        <f t="array" aca="1" ref="GA11" ca="1">IFERROR(INDIRECT(GA$9&amp;"!B34"),"")</f>
        <v/>
      </c>
      <c r="GB11" s="36" t="str" cm="1">
        <f t="array" aca="1" ref="GB11" ca="1">IFERROR(INDIRECT(GB$9&amp;"!B34"),"")</f>
        <v/>
      </c>
      <c r="GC11" s="36" t="str" cm="1">
        <f t="array" aca="1" ref="GC11" ca="1">IFERROR(INDIRECT(GC$9&amp;"!B34"),"")</f>
        <v/>
      </c>
      <c r="GD11" s="36" t="str" cm="1">
        <f t="array" aca="1" ref="GD11" ca="1">IFERROR(INDIRECT(GD$9&amp;"!B34"),"")</f>
        <v/>
      </c>
      <c r="GE11" s="36" t="str" cm="1">
        <f t="array" aca="1" ref="GE11" ca="1">IFERROR(INDIRECT(GE$9&amp;"!B34"),"")</f>
        <v/>
      </c>
      <c r="GF11" s="36" t="str" cm="1">
        <f t="array" aca="1" ref="GF11" ca="1">IFERROR(INDIRECT(GF$9&amp;"!B34"),"")</f>
        <v/>
      </c>
      <c r="GG11" s="36" t="str" cm="1">
        <f t="array" aca="1" ref="GG11" ca="1">IFERROR(INDIRECT(GG$9&amp;"!B34"),"")</f>
        <v/>
      </c>
      <c r="GH11" s="36" t="str" cm="1">
        <f t="array" aca="1" ref="GH11" ca="1">IFERROR(INDIRECT(GH$9&amp;"!B34"),"")</f>
        <v/>
      </c>
      <c r="GI11" s="36" t="str" cm="1">
        <f t="array" aca="1" ref="GI11" ca="1">IFERROR(INDIRECT(GI$9&amp;"!B34"),"")</f>
        <v/>
      </c>
      <c r="GJ11" s="36" t="str" cm="1">
        <f t="array" aca="1" ref="GJ11" ca="1">IFERROR(INDIRECT(GJ$9&amp;"!B34"),"")</f>
        <v/>
      </c>
      <c r="GK11" s="36" t="str" cm="1">
        <f t="array" aca="1" ref="GK11" ca="1">IFERROR(INDIRECT(GK$9&amp;"!B34"),"")</f>
        <v/>
      </c>
      <c r="GL11" s="36" t="str" cm="1">
        <f t="array" aca="1" ref="GL11" ca="1">IFERROR(INDIRECT(GL$9&amp;"!B34"),"")</f>
        <v/>
      </c>
      <c r="GM11" s="36" t="str" cm="1">
        <f t="array" aca="1" ref="GM11" ca="1">IFERROR(INDIRECT(GM$9&amp;"!B34"),"")</f>
        <v/>
      </c>
      <c r="GN11" s="36" t="str" cm="1">
        <f t="array" aca="1" ref="GN11" ca="1">IFERROR(INDIRECT(GN$9&amp;"!B34"),"")</f>
        <v/>
      </c>
      <c r="GO11" s="36" t="str" cm="1">
        <f t="array" aca="1" ref="GO11" ca="1">IFERROR(INDIRECT(GO$9&amp;"!B34"),"")</f>
        <v/>
      </c>
      <c r="GP11" s="36" t="str" cm="1">
        <f t="array" aca="1" ref="GP11" ca="1">IFERROR(INDIRECT(GP$9&amp;"!B34"),"")</f>
        <v/>
      </c>
      <c r="GQ11" s="36" t="str" cm="1">
        <f t="array" aca="1" ref="GQ11" ca="1">IFERROR(INDIRECT(GQ$9&amp;"!B34"),"")</f>
        <v/>
      </c>
      <c r="GR11" s="36" t="str" cm="1">
        <f t="array" aca="1" ref="GR11" ca="1">IFERROR(INDIRECT(GR$9&amp;"!B34"),"")</f>
        <v/>
      </c>
      <c r="GS11" s="36" t="str" cm="1">
        <f t="array" aca="1" ref="GS11" ca="1">IFERROR(INDIRECT(GS$9&amp;"!B34"),"")</f>
        <v/>
      </c>
      <c r="GT11" s="36" t="str" cm="1">
        <f t="array" aca="1" ref="GT11" ca="1">IFERROR(INDIRECT(GT$9&amp;"!B34"),"")</f>
        <v/>
      </c>
      <c r="GU11" s="36" t="str" cm="1">
        <f t="array" aca="1" ref="GU11" ca="1">IFERROR(INDIRECT(GU$9&amp;"!B34"),"")</f>
        <v/>
      </c>
      <c r="GV11" s="36" t="str" cm="1">
        <f t="array" aca="1" ref="GV11" ca="1">IFERROR(INDIRECT(GV$9&amp;"!B34"),"")</f>
        <v/>
      </c>
      <c r="GW11" s="36" t="str" cm="1">
        <f t="array" aca="1" ref="GW11" ca="1">IFERROR(INDIRECT(GW$9&amp;"!B34"),"")</f>
        <v/>
      </c>
      <c r="GX11" s="36" t="str" cm="1">
        <f t="array" aca="1" ref="GX11" ca="1">IFERROR(INDIRECT(GX$9&amp;"!B34"),"")</f>
        <v/>
      </c>
      <c r="GY11" s="36" t="str" cm="1">
        <f t="array" aca="1" ref="GY11" ca="1">IFERROR(INDIRECT(GY$9&amp;"!B34"),"")</f>
        <v/>
      </c>
      <c r="GZ11" s="36" t="str" cm="1">
        <f t="array" aca="1" ref="GZ11" ca="1">IFERROR(INDIRECT(GZ$9&amp;"!B34"),"")</f>
        <v/>
      </c>
      <c r="HA11" s="36" t="str" cm="1">
        <f t="array" aca="1" ref="HA11" ca="1">IFERROR(INDIRECT(HA$9&amp;"!B34"),"")</f>
        <v/>
      </c>
      <c r="HB11" s="36" t="str" cm="1">
        <f t="array" aca="1" ref="HB11" ca="1">IFERROR(INDIRECT(HB$9&amp;"!B34"),"")</f>
        <v/>
      </c>
      <c r="HC11" s="36" t="str" cm="1">
        <f t="array" aca="1" ref="HC11" ca="1">IFERROR(INDIRECT(HC$9&amp;"!B34"),"")</f>
        <v/>
      </c>
      <c r="HD11" s="36" t="str" cm="1">
        <f t="array" aca="1" ref="HD11" ca="1">IFERROR(INDIRECT(HD$9&amp;"!B34"),"")</f>
        <v/>
      </c>
      <c r="HE11" s="36" t="str" cm="1">
        <f t="array" aca="1" ref="HE11" ca="1">IFERROR(INDIRECT(HE$9&amp;"!B34"),"")</f>
        <v/>
      </c>
      <c r="HF11" s="36" t="str" cm="1">
        <f t="array" aca="1" ref="HF11" ca="1">IFERROR(INDIRECT(HF$9&amp;"!B34"),"")</f>
        <v/>
      </c>
      <c r="HG11" s="36" t="str" cm="1">
        <f t="array" aca="1" ref="HG11" ca="1">IFERROR(INDIRECT(HG$9&amp;"!B34"),"")</f>
        <v/>
      </c>
      <c r="HH11" s="36" t="str" cm="1">
        <f t="array" aca="1" ref="HH11" ca="1">IFERROR(INDIRECT(HH$9&amp;"!B34"),"")</f>
        <v/>
      </c>
      <c r="HI11" s="36" t="str" cm="1">
        <f t="array" aca="1" ref="HI11" ca="1">IFERROR(INDIRECT(HI$9&amp;"!B34"),"")</f>
        <v/>
      </c>
      <c r="HJ11" s="36" t="str" cm="1">
        <f t="array" aca="1" ref="HJ11" ca="1">IFERROR(INDIRECT(HJ$9&amp;"!B34"),"")</f>
        <v/>
      </c>
      <c r="HK11" s="36" t="str" cm="1">
        <f t="array" aca="1" ref="HK11" ca="1">IFERROR(INDIRECT(HK$9&amp;"!B34"),"")</f>
        <v/>
      </c>
      <c r="HL11" s="36" t="str" cm="1">
        <f t="array" aca="1" ref="HL11" ca="1">IFERROR(INDIRECT(HL$9&amp;"!B34"),"")</f>
        <v/>
      </c>
      <c r="HM11" s="36" t="str" cm="1">
        <f t="array" aca="1" ref="HM11" ca="1">IFERROR(INDIRECT(HM$9&amp;"!B34"),"")</f>
        <v/>
      </c>
      <c r="HN11" s="36" t="str" cm="1">
        <f t="array" aca="1" ref="HN11" ca="1">IFERROR(INDIRECT(HN$9&amp;"!B34"),"")</f>
        <v/>
      </c>
      <c r="HO11" s="36" t="str" cm="1">
        <f t="array" aca="1" ref="HO11" ca="1">IFERROR(INDIRECT(HO$9&amp;"!B34"),"")</f>
        <v/>
      </c>
      <c r="HP11" s="36" t="str" cm="1">
        <f t="array" aca="1" ref="HP11" ca="1">IFERROR(INDIRECT(HP$9&amp;"!B34"),"")</f>
        <v/>
      </c>
      <c r="HQ11" s="36" t="str" cm="1">
        <f t="array" aca="1" ref="HQ11" ca="1">IFERROR(INDIRECT(HQ$9&amp;"!B34"),"")</f>
        <v/>
      </c>
      <c r="HR11" s="36" t="str" cm="1">
        <f t="array" aca="1" ref="HR11" ca="1">IFERROR(INDIRECT(HR$9&amp;"!B34"),"")</f>
        <v/>
      </c>
      <c r="HS11" s="36" t="str" cm="1">
        <f t="array" aca="1" ref="HS11" ca="1">IFERROR(INDIRECT(HS$9&amp;"!B34"),"")</f>
        <v/>
      </c>
      <c r="HT11" s="36" t="str" cm="1">
        <f t="array" aca="1" ref="HT11" ca="1">IFERROR(INDIRECT(HT$9&amp;"!B34"),"")</f>
        <v/>
      </c>
      <c r="HU11" s="36" t="str" cm="1">
        <f t="array" aca="1" ref="HU11" ca="1">IFERROR(INDIRECT(HU$9&amp;"!B34"),"")</f>
        <v/>
      </c>
      <c r="HV11" s="36" t="str" cm="1">
        <f t="array" aca="1" ref="HV11" ca="1">IFERROR(INDIRECT(HV$9&amp;"!B34"),"")</f>
        <v/>
      </c>
      <c r="HW11" s="36" t="str" cm="1">
        <f t="array" aca="1" ref="HW11" ca="1">IFERROR(INDIRECT(HW$9&amp;"!B34"),"")</f>
        <v/>
      </c>
      <c r="HX11" s="36" t="str" cm="1">
        <f t="array" aca="1" ref="HX11" ca="1">IFERROR(INDIRECT(HX$9&amp;"!B34"),"")</f>
        <v/>
      </c>
      <c r="HY11" s="36" t="str" cm="1">
        <f t="array" aca="1" ref="HY11" ca="1">IFERROR(INDIRECT(HY$9&amp;"!B34"),"")</f>
        <v/>
      </c>
      <c r="HZ11" s="36" t="str" cm="1">
        <f t="array" aca="1" ref="HZ11" ca="1">IFERROR(INDIRECT(HZ$9&amp;"!B34"),"")</f>
        <v/>
      </c>
      <c r="IA11" s="36" t="str" cm="1">
        <f t="array" aca="1" ref="IA11" ca="1">IFERROR(INDIRECT(IA$9&amp;"!B34"),"")</f>
        <v/>
      </c>
      <c r="IB11" s="36" t="str" cm="1">
        <f t="array" aca="1" ref="IB11" ca="1">IFERROR(INDIRECT(IB$9&amp;"!B34"),"")</f>
        <v/>
      </c>
      <c r="IC11" s="36" t="str" cm="1">
        <f t="array" aca="1" ref="IC11" ca="1">IFERROR(INDIRECT(IC$9&amp;"!B34"),"")</f>
        <v/>
      </c>
      <c r="ID11" s="36" t="str" cm="1">
        <f t="array" aca="1" ref="ID11" ca="1">IFERROR(INDIRECT(ID$9&amp;"!B34"),"")</f>
        <v/>
      </c>
      <c r="IE11" s="36" t="str" cm="1">
        <f t="array" aca="1" ref="IE11" ca="1">IFERROR(INDIRECT(IE$9&amp;"!B34"),"")</f>
        <v/>
      </c>
      <c r="IF11" s="36" t="str" cm="1">
        <f t="array" aca="1" ref="IF11" ca="1">IFERROR(INDIRECT(IF$9&amp;"!B34"),"")</f>
        <v/>
      </c>
      <c r="IG11" s="36" t="str" cm="1">
        <f t="array" aca="1" ref="IG11" ca="1">IFERROR(INDIRECT(IG$9&amp;"!B34"),"")</f>
        <v/>
      </c>
      <c r="IH11" s="36" t="str" cm="1">
        <f t="array" aca="1" ref="IH11" ca="1">IFERROR(INDIRECT(IH$9&amp;"!B34"),"")</f>
        <v/>
      </c>
      <c r="II11" s="36" t="str" cm="1">
        <f t="array" aca="1" ref="II11" ca="1">IFERROR(INDIRECT(II$9&amp;"!B34"),"")</f>
        <v/>
      </c>
      <c r="IJ11" s="36" t="str" cm="1">
        <f t="array" aca="1" ref="IJ11" ca="1">IFERROR(INDIRECT(IJ$9&amp;"!B34"),"")</f>
        <v/>
      </c>
      <c r="IK11" s="36" t="str" cm="1">
        <f t="array" aca="1" ref="IK11" ca="1">IFERROR(INDIRECT(IK$9&amp;"!B34"),"")</f>
        <v/>
      </c>
      <c r="IL11" s="36" t="str" cm="1">
        <f t="array" aca="1" ref="IL11" ca="1">IFERROR(INDIRECT(IL$9&amp;"!B34"),"")</f>
        <v/>
      </c>
      <c r="IM11" s="36" t="str" cm="1">
        <f t="array" aca="1" ref="IM11" ca="1">IFERROR(INDIRECT(IM$9&amp;"!B34"),"")</f>
        <v/>
      </c>
      <c r="IN11" s="36" t="str" cm="1">
        <f t="array" aca="1" ref="IN11" ca="1">IFERROR(INDIRECT(IN$9&amp;"!B34"),"")</f>
        <v/>
      </c>
      <c r="IO11" s="36" t="str" cm="1">
        <f t="array" aca="1" ref="IO11" ca="1">IFERROR(INDIRECT(IO$9&amp;"!B34"),"")</f>
        <v/>
      </c>
      <c r="IP11" s="36" t="str" cm="1">
        <f t="array" aca="1" ref="IP11" ca="1">IFERROR(INDIRECT(IP$9&amp;"!B34"),"")</f>
        <v/>
      </c>
      <c r="IQ11" s="36" t="str" cm="1">
        <f t="array" aca="1" ref="IQ11" ca="1">IFERROR(INDIRECT(IQ$9&amp;"!B34"),"")</f>
        <v/>
      </c>
      <c r="IR11" s="36" t="str" cm="1">
        <f t="array" aca="1" ref="IR11" ca="1">IFERROR(INDIRECT(IR$9&amp;"!B34"),"")</f>
        <v/>
      </c>
      <c r="IS11" s="36" t="str" cm="1">
        <f t="array" aca="1" ref="IS11" ca="1">IFERROR(INDIRECT(IS$9&amp;"!B34"),"")</f>
        <v/>
      </c>
      <c r="IT11" s="36" t="str" cm="1">
        <f t="array" aca="1" ref="IT11" ca="1">IFERROR(INDIRECT(IT$9&amp;"!B34"),"")</f>
        <v/>
      </c>
      <c r="IU11" s="36" t="str" cm="1">
        <f t="array" aca="1" ref="IU11" ca="1">IFERROR(INDIRECT(IU$9&amp;"!B34"),"")</f>
        <v/>
      </c>
      <c r="IV11" s="36" t="str" cm="1">
        <f t="array" aca="1" ref="IV11" ca="1">IFERROR(INDIRECT(IV$9&amp;"!B34"),"")</f>
        <v/>
      </c>
      <c r="IW11" s="36" t="str" cm="1">
        <f t="array" aca="1" ref="IW11" ca="1">IFERROR(INDIRECT(IW$9&amp;"!B34"),"")</f>
        <v/>
      </c>
      <c r="IX11" s="36" t="str" cm="1">
        <f t="array" aca="1" ref="IX11" ca="1">IFERROR(INDIRECT(IX$9&amp;"!B34"),"")</f>
        <v/>
      </c>
      <c r="IY11" s="36" t="str" cm="1">
        <f t="array" aca="1" ref="IY11" ca="1">IFERROR(INDIRECT(IY$9&amp;"!B34"),"")</f>
        <v/>
      </c>
      <c r="IZ11" s="36" t="str" cm="1">
        <f t="array" aca="1" ref="IZ11" ca="1">IFERROR(INDIRECT(IZ$9&amp;"!B34"),"")</f>
        <v/>
      </c>
      <c r="JA11" s="36" t="str" cm="1">
        <f t="array" aca="1" ref="JA11" ca="1">IFERROR(INDIRECT(JA$9&amp;"!B34"),"")</f>
        <v/>
      </c>
      <c r="JB11" s="36" t="str" cm="1">
        <f t="array" aca="1" ref="JB11" ca="1">IFERROR(INDIRECT(JB$9&amp;"!B34"),"")</f>
        <v/>
      </c>
      <c r="JC11" s="36" t="str" cm="1">
        <f t="array" aca="1" ref="JC11" ca="1">IFERROR(INDIRECT(JC$9&amp;"!B34"),"")</f>
        <v/>
      </c>
      <c r="JD11" s="36" t="str" cm="1">
        <f t="array" aca="1" ref="JD11" ca="1">IFERROR(INDIRECT(JD$9&amp;"!B34"),"")</f>
        <v/>
      </c>
      <c r="JE11" s="36" t="str" cm="1">
        <f t="array" aca="1" ref="JE11" ca="1">IFERROR(INDIRECT(JE$9&amp;"!B34"),"")</f>
        <v/>
      </c>
      <c r="JF11" s="36" t="str" cm="1">
        <f t="array" aca="1" ref="JF11" ca="1">IFERROR(INDIRECT(JF$9&amp;"!B34"),"")</f>
        <v/>
      </c>
      <c r="JG11" s="36" t="str" cm="1">
        <f t="array" aca="1" ref="JG11" ca="1">IFERROR(INDIRECT(JG$9&amp;"!B34"),"")</f>
        <v/>
      </c>
      <c r="JH11" s="36" t="str" cm="1">
        <f t="array" aca="1" ref="JH11" ca="1">IFERROR(INDIRECT(JH$9&amp;"!B34"),"")</f>
        <v/>
      </c>
      <c r="JI11" s="36" t="str" cm="1">
        <f t="array" aca="1" ref="JI11" ca="1">IFERROR(INDIRECT(JI$9&amp;"!B34"),"")</f>
        <v/>
      </c>
      <c r="JJ11" s="36" t="str" cm="1">
        <f t="array" aca="1" ref="JJ11" ca="1">IFERROR(INDIRECT(JJ$9&amp;"!B34"),"")</f>
        <v/>
      </c>
      <c r="JK11" s="36" t="str" cm="1">
        <f t="array" aca="1" ref="JK11" ca="1">IFERROR(INDIRECT(JK$9&amp;"!B34"),"")</f>
        <v/>
      </c>
      <c r="JL11" s="36" t="str" cm="1">
        <f t="array" aca="1" ref="JL11" ca="1">IFERROR(INDIRECT(JL$9&amp;"!B34"),"")</f>
        <v/>
      </c>
      <c r="JM11" s="36" t="str" cm="1">
        <f t="array" aca="1" ref="JM11" ca="1">IFERROR(INDIRECT(JM$9&amp;"!B34"),"")</f>
        <v/>
      </c>
      <c r="JN11" s="36" t="str" cm="1">
        <f t="array" aca="1" ref="JN11" ca="1">IFERROR(INDIRECT(JN$9&amp;"!B34"),"")</f>
        <v/>
      </c>
      <c r="JO11" s="36" t="str" cm="1">
        <f t="array" aca="1" ref="JO11" ca="1">IFERROR(INDIRECT(JO$9&amp;"!B34"),"")</f>
        <v/>
      </c>
      <c r="JP11" s="36" t="str" cm="1">
        <f t="array" aca="1" ref="JP11" ca="1">IFERROR(INDIRECT(JP$9&amp;"!B34"),"")</f>
        <v/>
      </c>
      <c r="JQ11" s="36" t="str" cm="1">
        <f t="array" aca="1" ref="JQ11" ca="1">IFERROR(INDIRECT(JQ$9&amp;"!B34"),"")</f>
        <v/>
      </c>
      <c r="JR11" s="36" t="str" cm="1">
        <f t="array" aca="1" ref="JR11" ca="1">IFERROR(INDIRECT(JR$9&amp;"!B34"),"")</f>
        <v/>
      </c>
      <c r="JS11" s="36" t="str" cm="1">
        <f t="array" aca="1" ref="JS11" ca="1">IFERROR(INDIRECT(JS$9&amp;"!B34"),"")</f>
        <v/>
      </c>
      <c r="JT11" s="36" t="str" cm="1">
        <f t="array" aca="1" ref="JT11" ca="1">IFERROR(INDIRECT(JT$9&amp;"!B34"),"")</f>
        <v/>
      </c>
      <c r="JU11" s="36" t="str" cm="1">
        <f t="array" aca="1" ref="JU11" ca="1">IFERROR(INDIRECT(JU$9&amp;"!B34"),"")</f>
        <v/>
      </c>
      <c r="JV11" s="36" t="str" cm="1">
        <f t="array" aca="1" ref="JV11" ca="1">IFERROR(INDIRECT(JV$9&amp;"!B34"),"")</f>
        <v/>
      </c>
      <c r="JW11" s="36" t="str" cm="1">
        <f t="array" aca="1" ref="JW11" ca="1">IFERROR(INDIRECT(JW$9&amp;"!B34"),"")</f>
        <v/>
      </c>
      <c r="JX11" s="36" t="str" cm="1">
        <f t="array" aca="1" ref="JX11" ca="1">IFERROR(INDIRECT(JX$9&amp;"!B34"),"")</f>
        <v/>
      </c>
      <c r="JY11" s="36" t="str" cm="1">
        <f t="array" aca="1" ref="JY11" ca="1">IFERROR(INDIRECT(JY$9&amp;"!B34"),"")</f>
        <v/>
      </c>
      <c r="JZ11" s="36" t="str" cm="1">
        <f t="array" aca="1" ref="JZ11" ca="1">IFERROR(INDIRECT(JZ$9&amp;"!B34"),"")</f>
        <v/>
      </c>
      <c r="KA11" s="36" t="str" cm="1">
        <f t="array" aca="1" ref="KA11" ca="1">IFERROR(INDIRECT(KA$9&amp;"!B34"),"")</f>
        <v/>
      </c>
      <c r="KB11" s="36" t="str" cm="1">
        <f t="array" aca="1" ref="KB11" ca="1">IFERROR(INDIRECT(KB$9&amp;"!B34"),"")</f>
        <v/>
      </c>
      <c r="KC11" s="36" t="str" cm="1">
        <f t="array" aca="1" ref="KC11" ca="1">IFERROR(INDIRECT(KC$9&amp;"!B34"),"")</f>
        <v/>
      </c>
      <c r="KD11" s="36" t="str" cm="1">
        <f t="array" aca="1" ref="KD11" ca="1">IFERROR(INDIRECT(KD$9&amp;"!B34"),"")</f>
        <v/>
      </c>
      <c r="KE11" s="36" t="str" cm="1">
        <f t="array" aca="1" ref="KE11" ca="1">IFERROR(INDIRECT(KE$9&amp;"!B34"),"")</f>
        <v/>
      </c>
      <c r="KF11" s="36" t="str" cm="1">
        <f t="array" aca="1" ref="KF11" ca="1">IFERROR(INDIRECT(KF$9&amp;"!B34"),"")</f>
        <v/>
      </c>
      <c r="KG11" s="36" t="str" cm="1">
        <f t="array" aca="1" ref="KG11" ca="1">IFERROR(INDIRECT(KG$9&amp;"!B34"),"")</f>
        <v/>
      </c>
      <c r="KH11" s="36" t="str" cm="1">
        <f t="array" aca="1" ref="KH11" ca="1">IFERROR(INDIRECT(KH$9&amp;"!B34"),"")</f>
        <v/>
      </c>
      <c r="KI11" s="36" t="str" cm="1">
        <f t="array" aca="1" ref="KI11" ca="1">IFERROR(INDIRECT(KI$9&amp;"!B34"),"")</f>
        <v/>
      </c>
      <c r="KJ11" s="36" t="str" cm="1">
        <f t="array" aca="1" ref="KJ11" ca="1">IFERROR(INDIRECT(KJ$9&amp;"!B34"),"")</f>
        <v/>
      </c>
      <c r="KK11" s="36" t="str" cm="1">
        <f t="array" aca="1" ref="KK11" ca="1">IFERROR(INDIRECT(KK$9&amp;"!B34"),"")</f>
        <v/>
      </c>
      <c r="KL11" s="36" t="str" cm="1">
        <f t="array" aca="1" ref="KL11" ca="1">IFERROR(INDIRECT(KL$9&amp;"!B34"),"")</f>
        <v/>
      </c>
      <c r="KM11" s="36" t="str" cm="1">
        <f t="array" aca="1" ref="KM11" ca="1">IFERROR(INDIRECT(KM$9&amp;"!B34"),"")</f>
        <v/>
      </c>
      <c r="KN11" s="36" t="str" cm="1">
        <f t="array" aca="1" ref="KN11" ca="1">IFERROR(INDIRECT(KN$9&amp;"!B34"),"")</f>
        <v/>
      </c>
      <c r="KO11" s="36" t="str" cm="1">
        <f t="array" aca="1" ref="KO11" ca="1">IFERROR(INDIRECT(KO$9&amp;"!B34"),"")</f>
        <v/>
      </c>
      <c r="KP11" s="36" t="str" cm="1">
        <f t="array" aca="1" ref="KP11" ca="1">IFERROR(INDIRECT(KP$9&amp;"!B34"),"")</f>
        <v/>
      </c>
      <c r="KQ11" s="36" t="str" cm="1">
        <f t="array" aca="1" ref="KQ11" ca="1">IFERROR(INDIRECT(KQ$9&amp;"!B34"),"")</f>
        <v/>
      </c>
      <c r="KR11" s="36" t="str" cm="1">
        <f t="array" aca="1" ref="KR11" ca="1">IFERROR(INDIRECT(KR$9&amp;"!B34"),"")</f>
        <v/>
      </c>
      <c r="KS11" s="36" t="str" cm="1">
        <f t="array" aca="1" ref="KS11" ca="1">IFERROR(INDIRECT(KS$9&amp;"!B34"),"")</f>
        <v/>
      </c>
      <c r="KT11" s="36" t="str" cm="1">
        <f t="array" aca="1" ref="KT11" ca="1">IFERROR(INDIRECT(KT$9&amp;"!B34"),"")</f>
        <v/>
      </c>
      <c r="KU11" s="36" t="str" cm="1">
        <f t="array" aca="1" ref="KU11" ca="1">IFERROR(INDIRECT(KU$9&amp;"!B34"),"")</f>
        <v/>
      </c>
      <c r="KV11" s="36" t="str" cm="1">
        <f t="array" aca="1" ref="KV11" ca="1">IFERROR(INDIRECT(KV$9&amp;"!B34"),"")</f>
        <v/>
      </c>
      <c r="KW11" s="36" t="str" cm="1">
        <f t="array" aca="1" ref="KW11" ca="1">IFERROR(INDIRECT(KW$9&amp;"!B34"),"")</f>
        <v/>
      </c>
      <c r="KX11" s="36" t="str" cm="1">
        <f t="array" aca="1" ref="KX11" ca="1">IFERROR(INDIRECT(KX$9&amp;"!B34"),"")</f>
        <v/>
      </c>
      <c r="KY11" s="36" t="str" cm="1">
        <f t="array" aca="1" ref="KY11" ca="1">IFERROR(INDIRECT(KY$9&amp;"!B34"),"")</f>
        <v/>
      </c>
      <c r="KZ11" s="36" t="str" cm="1">
        <f t="array" aca="1" ref="KZ11" ca="1">IFERROR(INDIRECT(KZ$9&amp;"!B34"),"")</f>
        <v/>
      </c>
      <c r="LA11" s="36" t="str" cm="1">
        <f t="array" aca="1" ref="LA11" ca="1">IFERROR(INDIRECT(LA$9&amp;"!B34"),"")</f>
        <v/>
      </c>
      <c r="LB11" s="36" t="str" cm="1">
        <f t="array" aca="1" ref="LB11" ca="1">IFERROR(INDIRECT(LB$9&amp;"!B34"),"")</f>
        <v/>
      </c>
      <c r="LC11" s="36" t="str" cm="1">
        <f t="array" aca="1" ref="LC11" ca="1">IFERROR(INDIRECT(LC$9&amp;"!B34"),"")</f>
        <v/>
      </c>
      <c r="LD11" s="36" t="str" cm="1">
        <f t="array" aca="1" ref="LD11" ca="1">IFERROR(INDIRECT(LD$9&amp;"!B34"),"")</f>
        <v/>
      </c>
      <c r="LE11" s="36" t="str" cm="1">
        <f t="array" aca="1" ref="LE11" ca="1">IFERROR(INDIRECT(LE$9&amp;"!B34"),"")</f>
        <v/>
      </c>
      <c r="LF11" s="36" t="str" cm="1">
        <f t="array" aca="1" ref="LF11" ca="1">IFERROR(INDIRECT(LF$9&amp;"!B34"),"")</f>
        <v/>
      </c>
      <c r="LG11" s="36" t="str" cm="1">
        <f t="array" aca="1" ref="LG11" ca="1">IFERROR(INDIRECT(LG$9&amp;"!B34"),"")</f>
        <v/>
      </c>
      <c r="LH11" s="36" t="str" cm="1">
        <f t="array" aca="1" ref="LH11" ca="1">IFERROR(INDIRECT(LH$9&amp;"!B34"),"")</f>
        <v/>
      </c>
      <c r="LI11" s="36" t="str" cm="1">
        <f t="array" aca="1" ref="LI11" ca="1">IFERROR(INDIRECT(LI$9&amp;"!B34"),"")</f>
        <v/>
      </c>
      <c r="LJ11" s="36" t="str" cm="1">
        <f t="array" aca="1" ref="LJ11" ca="1">IFERROR(INDIRECT(LJ$9&amp;"!B34"),"")</f>
        <v/>
      </c>
      <c r="LK11" s="36" t="str" cm="1">
        <f t="array" aca="1" ref="LK11" ca="1">IFERROR(INDIRECT(LK$9&amp;"!B34"),"")</f>
        <v/>
      </c>
      <c r="LL11" s="36" t="str" cm="1">
        <f t="array" aca="1" ref="LL11" ca="1">IFERROR(INDIRECT(LL$9&amp;"!B34"),"")</f>
        <v/>
      </c>
      <c r="LM11" s="36" t="str" cm="1">
        <f t="array" aca="1" ref="LM11" ca="1">IFERROR(INDIRECT(LM$9&amp;"!B34"),"")</f>
        <v/>
      </c>
      <c r="LN11" s="36" t="str" cm="1">
        <f t="array" aca="1" ref="LN11" ca="1">IFERROR(INDIRECT(LN$9&amp;"!B34"),"")</f>
        <v/>
      </c>
      <c r="LO11" s="36" t="str" cm="1">
        <f t="array" aca="1" ref="LO11" ca="1">IFERROR(INDIRECT(LO$9&amp;"!B34"),"")</f>
        <v/>
      </c>
      <c r="LP11" s="36" t="str" cm="1">
        <f t="array" aca="1" ref="LP11" ca="1">IFERROR(INDIRECT(LP$9&amp;"!B34"),"")</f>
        <v/>
      </c>
      <c r="LQ11" s="36" t="str" cm="1">
        <f t="array" aca="1" ref="LQ11" ca="1">IFERROR(INDIRECT(LQ$9&amp;"!B34"),"")</f>
        <v/>
      </c>
      <c r="LR11" s="36" t="str" cm="1">
        <f t="array" aca="1" ref="LR11" ca="1">IFERROR(INDIRECT(LR$9&amp;"!B34"),"")</f>
        <v/>
      </c>
      <c r="LS11" s="36" t="str" cm="1">
        <f t="array" aca="1" ref="LS11" ca="1">IFERROR(INDIRECT(LS$9&amp;"!B34"),"")</f>
        <v/>
      </c>
      <c r="LT11" s="36" t="str" cm="1">
        <f t="array" aca="1" ref="LT11" ca="1">IFERROR(INDIRECT(LT$9&amp;"!B34"),"")</f>
        <v/>
      </c>
      <c r="LU11" s="36" t="str" cm="1">
        <f t="array" aca="1" ref="LU11" ca="1">IFERROR(INDIRECT(LU$9&amp;"!B34"),"")</f>
        <v/>
      </c>
      <c r="LV11" s="36" t="str" cm="1">
        <f t="array" aca="1" ref="LV11" ca="1">IFERROR(INDIRECT(LV$9&amp;"!B34"),"")</f>
        <v/>
      </c>
      <c r="LW11" s="36" t="str" cm="1">
        <f t="array" aca="1" ref="LW11" ca="1">IFERROR(INDIRECT(LW$9&amp;"!B34"),"")</f>
        <v/>
      </c>
      <c r="LX11" s="36" t="str" cm="1">
        <f t="array" aca="1" ref="LX11" ca="1">IFERROR(INDIRECT(LX$9&amp;"!B34"),"")</f>
        <v/>
      </c>
      <c r="LY11" s="36" t="str" cm="1">
        <f t="array" aca="1" ref="LY11" ca="1">IFERROR(INDIRECT(LY$9&amp;"!B34"),"")</f>
        <v/>
      </c>
      <c r="LZ11" s="36" t="str" cm="1">
        <f t="array" aca="1" ref="LZ11" ca="1">IFERROR(INDIRECT(LZ$9&amp;"!B34"),"")</f>
        <v/>
      </c>
      <c r="MA11" s="36" t="str" cm="1">
        <f t="array" aca="1" ref="MA11" ca="1">IFERROR(INDIRECT(MA$9&amp;"!B34"),"")</f>
        <v/>
      </c>
      <c r="MB11" s="36" t="str" cm="1">
        <f t="array" aca="1" ref="MB11" ca="1">IFERROR(INDIRECT(MB$9&amp;"!B34"),"")</f>
        <v/>
      </c>
      <c r="MC11" s="36" t="str" cm="1">
        <f t="array" aca="1" ref="MC11" ca="1">IFERROR(INDIRECT(MC$9&amp;"!B34"),"")</f>
        <v/>
      </c>
      <c r="MD11" s="36" t="str" cm="1">
        <f t="array" aca="1" ref="MD11" ca="1">IFERROR(INDIRECT(MD$9&amp;"!B34"),"")</f>
        <v/>
      </c>
      <c r="ME11" s="36" t="str" cm="1">
        <f t="array" aca="1" ref="ME11" ca="1">IFERROR(INDIRECT(ME$9&amp;"!B34"),"")</f>
        <v/>
      </c>
      <c r="MF11" s="36" t="str" cm="1">
        <f t="array" aca="1" ref="MF11" ca="1">IFERROR(INDIRECT(MF$9&amp;"!B34"),"")</f>
        <v/>
      </c>
      <c r="MG11" s="36" t="str" cm="1">
        <f t="array" aca="1" ref="MG11" ca="1">IFERROR(INDIRECT(MG$9&amp;"!B34"),"")</f>
        <v/>
      </c>
      <c r="MH11" s="36" t="str" cm="1">
        <f t="array" aca="1" ref="MH11" ca="1">IFERROR(INDIRECT(MH$9&amp;"!B34"),"")</f>
        <v/>
      </c>
      <c r="MI11" s="36" t="str" cm="1">
        <f t="array" aca="1" ref="MI11" ca="1">IFERROR(INDIRECT(MI$9&amp;"!B34"),"")</f>
        <v/>
      </c>
      <c r="MJ11" s="36" t="str" cm="1">
        <f t="array" aca="1" ref="MJ11" ca="1">IFERROR(INDIRECT(MJ$9&amp;"!B34"),"")</f>
        <v/>
      </c>
      <c r="MK11" s="36" t="str" cm="1">
        <f t="array" aca="1" ref="MK11" ca="1">IFERROR(INDIRECT(MK$9&amp;"!B34"),"")</f>
        <v/>
      </c>
      <c r="ML11" s="36" t="str" cm="1">
        <f t="array" aca="1" ref="ML11" ca="1">IFERROR(INDIRECT(ML$9&amp;"!B34"),"")</f>
        <v/>
      </c>
      <c r="MM11" s="36" t="str" cm="1">
        <f t="array" aca="1" ref="MM11" ca="1">IFERROR(INDIRECT(MM$9&amp;"!B34"),"")</f>
        <v/>
      </c>
      <c r="MN11" s="36" t="str" cm="1">
        <f t="array" aca="1" ref="MN11" ca="1">IFERROR(INDIRECT(MN$9&amp;"!B34"),"")</f>
        <v/>
      </c>
      <c r="MO11" s="36" t="str" cm="1">
        <f t="array" aca="1" ref="MO11" ca="1">IFERROR(INDIRECT(MO$9&amp;"!B34"),"")</f>
        <v/>
      </c>
      <c r="MP11" s="36" t="str" cm="1">
        <f t="array" aca="1" ref="MP11" ca="1">IFERROR(INDIRECT(MP$9&amp;"!B34"),"")</f>
        <v/>
      </c>
      <c r="MQ11" s="36" t="str" cm="1">
        <f t="array" aca="1" ref="MQ11" ca="1">IFERROR(INDIRECT(MQ$9&amp;"!B34"),"")</f>
        <v/>
      </c>
      <c r="MR11" s="36" t="str" cm="1">
        <f t="array" aca="1" ref="MR11" ca="1">IFERROR(INDIRECT(MR$9&amp;"!B34"),"")</f>
        <v/>
      </c>
      <c r="MS11" s="36" t="str" cm="1">
        <f t="array" aca="1" ref="MS11" ca="1">IFERROR(INDIRECT(MS$9&amp;"!B34"),"")</f>
        <v/>
      </c>
      <c r="MT11" s="36" t="str" cm="1">
        <f t="array" aca="1" ref="MT11" ca="1">IFERROR(INDIRECT(MT$9&amp;"!B34"),"")</f>
        <v/>
      </c>
      <c r="MU11" s="36" t="str" cm="1">
        <f t="array" aca="1" ref="MU11" ca="1">IFERROR(INDIRECT(MU$9&amp;"!B34"),"")</f>
        <v/>
      </c>
      <c r="MV11" s="36" t="str" cm="1">
        <f t="array" aca="1" ref="MV11" ca="1">IFERROR(INDIRECT(MV$9&amp;"!B34"),"")</f>
        <v/>
      </c>
      <c r="MW11" s="36" t="str" cm="1">
        <f t="array" aca="1" ref="MW11" ca="1">IFERROR(INDIRECT(MW$9&amp;"!B34"),"")</f>
        <v/>
      </c>
      <c r="MX11" s="36" t="str" cm="1">
        <f t="array" aca="1" ref="MX11" ca="1">IFERROR(INDIRECT(MX$9&amp;"!B34"),"")</f>
        <v/>
      </c>
      <c r="MY11" s="36" t="str" cm="1">
        <f t="array" aca="1" ref="MY11" ca="1">IFERROR(INDIRECT(MY$9&amp;"!B34"),"")</f>
        <v/>
      </c>
      <c r="MZ11" s="36" t="str" cm="1">
        <f t="array" aca="1" ref="MZ11" ca="1">IFERROR(INDIRECT(MZ$9&amp;"!B34"),"")</f>
        <v/>
      </c>
      <c r="NA11" s="36" t="str" cm="1">
        <f t="array" aca="1" ref="NA11" ca="1">IFERROR(INDIRECT(NA$9&amp;"!B34"),"")</f>
        <v/>
      </c>
      <c r="NB11" s="36" t="str" cm="1">
        <f t="array" aca="1" ref="NB11" ca="1">IFERROR(INDIRECT(NB$9&amp;"!B34"),"")</f>
        <v/>
      </c>
      <c r="NC11" s="36" t="str" cm="1">
        <f t="array" aca="1" ref="NC11" ca="1">IFERROR(INDIRECT(NC$9&amp;"!B34"),"")</f>
        <v/>
      </c>
      <c r="ND11" s="36" t="str" cm="1">
        <f t="array" aca="1" ref="ND11" ca="1">IFERROR(INDIRECT(ND$9&amp;"!B34"),"")</f>
        <v/>
      </c>
      <c r="NE11" s="36" t="str" cm="1">
        <f t="array" aca="1" ref="NE11" ca="1">IFERROR(INDIRECT(NE$9&amp;"!B34"),"")</f>
        <v/>
      </c>
      <c r="NF11" s="36" t="str" cm="1">
        <f t="array" aca="1" ref="NF11" ca="1">IFERROR(INDIRECT(NF$9&amp;"!B34"),"")</f>
        <v/>
      </c>
      <c r="NG11" s="36" t="str" cm="1">
        <f t="array" aca="1" ref="NG11" ca="1">IFERROR(INDIRECT(NG$9&amp;"!B34"),"")</f>
        <v/>
      </c>
      <c r="NH11" s="36" t="str" cm="1">
        <f t="array" aca="1" ref="NH11" ca="1">IFERROR(INDIRECT(NH$9&amp;"!B34"),"")</f>
        <v/>
      </c>
      <c r="NI11" s="36" t="str" cm="1">
        <f t="array" aca="1" ref="NI11" ca="1">IFERROR(INDIRECT(NI$9&amp;"!B34"),"")</f>
        <v/>
      </c>
      <c r="NJ11" s="36" t="str" cm="1">
        <f t="array" aca="1" ref="NJ11" ca="1">IFERROR(INDIRECT(NJ$9&amp;"!B34"),"")</f>
        <v/>
      </c>
      <c r="NK11" s="36" t="str" cm="1">
        <f t="array" aca="1" ref="NK11" ca="1">IFERROR(INDIRECT(NK$9&amp;"!B34"),"")</f>
        <v/>
      </c>
      <c r="NL11" s="36" t="str" cm="1">
        <f t="array" aca="1" ref="NL11" ca="1">IFERROR(INDIRECT(NL$9&amp;"!B34"),"")</f>
        <v/>
      </c>
      <c r="NM11" s="36" t="str" cm="1">
        <f t="array" aca="1" ref="NM11" ca="1">IFERROR(INDIRECT(NM$9&amp;"!B34"),"")</f>
        <v/>
      </c>
      <c r="NN11" s="36" t="str" cm="1">
        <f t="array" aca="1" ref="NN11" ca="1">IFERROR(INDIRECT(NN$9&amp;"!B34"),"")</f>
        <v/>
      </c>
      <c r="NO11" s="36" t="str" cm="1">
        <f t="array" aca="1" ref="NO11" ca="1">IFERROR(INDIRECT(NO$9&amp;"!B34"),"")</f>
        <v/>
      </c>
      <c r="NP11" s="36" t="str" cm="1">
        <f t="array" aca="1" ref="NP11" ca="1">IFERROR(INDIRECT(NP$9&amp;"!B34"),"")</f>
        <v/>
      </c>
      <c r="NQ11" s="36" t="str" cm="1">
        <f t="array" aca="1" ref="NQ11" ca="1">IFERROR(INDIRECT(NQ$9&amp;"!B34"),"")</f>
        <v/>
      </c>
      <c r="NR11" s="36" t="str" cm="1">
        <f t="array" aca="1" ref="NR11" ca="1">IFERROR(INDIRECT(NR$9&amp;"!B34"),"")</f>
        <v/>
      </c>
      <c r="NS11" s="36" t="str" cm="1">
        <f t="array" aca="1" ref="NS11" ca="1">IFERROR(INDIRECT(NS$9&amp;"!B34"),"")</f>
        <v/>
      </c>
      <c r="NT11" s="36" t="str" cm="1">
        <f t="array" aca="1" ref="NT11" ca="1">IFERROR(INDIRECT(NT$9&amp;"!B34"),"")</f>
        <v/>
      </c>
      <c r="NU11" s="36" t="str" cm="1">
        <f t="array" aca="1" ref="NU11" ca="1">IFERROR(INDIRECT(NU$9&amp;"!B34"),"")</f>
        <v/>
      </c>
      <c r="NV11" s="36" t="str" cm="1">
        <f t="array" aca="1" ref="NV11" ca="1">IFERROR(INDIRECT(NV$9&amp;"!B34"),"")</f>
        <v/>
      </c>
      <c r="NW11" s="36" t="str" cm="1">
        <f t="array" aca="1" ref="NW11" ca="1">IFERROR(INDIRECT(NW$9&amp;"!B34"),"")</f>
        <v/>
      </c>
      <c r="NX11" s="36" t="str" cm="1">
        <f t="array" aca="1" ref="NX11" ca="1">IFERROR(INDIRECT(NX$9&amp;"!B34"),"")</f>
        <v/>
      </c>
      <c r="NY11" s="36" t="str" cm="1">
        <f t="array" aca="1" ref="NY11" ca="1">IFERROR(INDIRECT(NY$9&amp;"!B34"),"")</f>
        <v/>
      </c>
      <c r="NZ11" s="36" t="str" cm="1">
        <f t="array" aca="1" ref="NZ11" ca="1">IFERROR(INDIRECT(NZ$9&amp;"!B34"),"")</f>
        <v/>
      </c>
      <c r="OA11" s="36" t="str" cm="1">
        <f t="array" aca="1" ref="OA11" ca="1">IFERROR(INDIRECT(OA$9&amp;"!B34"),"")</f>
        <v/>
      </c>
      <c r="OB11" s="36" t="str" cm="1">
        <f t="array" aca="1" ref="OB11" ca="1">IFERROR(INDIRECT(OB$9&amp;"!B34"),"")</f>
        <v/>
      </c>
      <c r="OC11" s="36" t="str" cm="1">
        <f t="array" aca="1" ref="OC11" ca="1">IFERROR(INDIRECT(OC$9&amp;"!B34"),"")</f>
        <v/>
      </c>
      <c r="OD11" s="36" t="str" cm="1">
        <f t="array" aca="1" ref="OD11" ca="1">IFERROR(INDIRECT(OD$9&amp;"!B34"),"")</f>
        <v/>
      </c>
      <c r="OE11" s="36" t="str" cm="1">
        <f t="array" aca="1" ref="OE11" ca="1">IFERROR(INDIRECT(OE$9&amp;"!B34"),"")</f>
        <v/>
      </c>
      <c r="OF11" s="36" t="str" cm="1">
        <f t="array" aca="1" ref="OF11" ca="1">IFERROR(INDIRECT(OF$9&amp;"!B34"),"")</f>
        <v/>
      </c>
      <c r="OG11" s="36" t="str" cm="1">
        <f t="array" aca="1" ref="OG11" ca="1">IFERROR(INDIRECT(OG$9&amp;"!B34"),"")</f>
        <v/>
      </c>
      <c r="OH11" s="36" t="str" cm="1">
        <f t="array" aca="1" ref="OH11" ca="1">IFERROR(INDIRECT(OH$9&amp;"!B34"),"")</f>
        <v/>
      </c>
      <c r="OI11" s="36" t="str" cm="1">
        <f t="array" aca="1" ref="OI11" ca="1">IFERROR(INDIRECT(OI$9&amp;"!B34"),"")</f>
        <v/>
      </c>
      <c r="OJ11" s="36" t="str" cm="1">
        <f t="array" aca="1" ref="OJ11" ca="1">IFERROR(INDIRECT(OJ$9&amp;"!B34"),"")</f>
        <v/>
      </c>
      <c r="OK11" s="36" t="str" cm="1">
        <f t="array" aca="1" ref="OK11" ca="1">IFERROR(INDIRECT(OK$9&amp;"!B34"),"")</f>
        <v/>
      </c>
      <c r="OL11" s="36" t="str" cm="1">
        <f t="array" aca="1" ref="OL11" ca="1">IFERROR(INDIRECT(OL$9&amp;"!B34"),"")</f>
        <v/>
      </c>
      <c r="OM11" s="36" t="str" cm="1">
        <f t="array" aca="1" ref="OM11" ca="1">IFERROR(INDIRECT(OM$9&amp;"!B34"),"")</f>
        <v/>
      </c>
      <c r="ON11" s="36" t="str" cm="1">
        <f t="array" aca="1" ref="ON11" ca="1">IFERROR(INDIRECT(ON$9&amp;"!B34"),"")</f>
        <v/>
      </c>
      <c r="OO11" s="36" t="str" cm="1">
        <f t="array" aca="1" ref="OO11" ca="1">IFERROR(INDIRECT(OO$9&amp;"!B34"),"")</f>
        <v/>
      </c>
      <c r="OP11" s="36" t="str" cm="1">
        <f t="array" aca="1" ref="OP11" ca="1">IFERROR(INDIRECT(OP$9&amp;"!B34"),"")</f>
        <v/>
      </c>
      <c r="OQ11" s="36" t="str" cm="1">
        <f t="array" aca="1" ref="OQ11" ca="1">IFERROR(INDIRECT(OQ$9&amp;"!B34"),"")</f>
        <v/>
      </c>
      <c r="OR11" s="36" t="str" cm="1">
        <f t="array" aca="1" ref="OR11" ca="1">IFERROR(INDIRECT(OR$9&amp;"!B34"),"")</f>
        <v/>
      </c>
      <c r="OS11" s="36" t="str" cm="1">
        <f t="array" aca="1" ref="OS11" ca="1">IFERROR(INDIRECT(OS$9&amp;"!B34"),"")</f>
        <v/>
      </c>
      <c r="OT11" s="36" t="str" cm="1">
        <f t="array" aca="1" ref="OT11" ca="1">IFERROR(INDIRECT(OT$9&amp;"!B34"),"")</f>
        <v/>
      </c>
      <c r="OU11" s="36" t="str" cm="1">
        <f t="array" aca="1" ref="OU11" ca="1">IFERROR(INDIRECT(OU$9&amp;"!B34"),"")</f>
        <v/>
      </c>
      <c r="OV11" s="36" t="str" cm="1">
        <f t="array" aca="1" ref="OV11" ca="1">IFERROR(INDIRECT(OV$9&amp;"!B34"),"")</f>
        <v/>
      </c>
      <c r="OW11" s="36" t="str" cm="1">
        <f t="array" aca="1" ref="OW11" ca="1">IFERROR(INDIRECT(OW$9&amp;"!B34"),"")</f>
        <v/>
      </c>
      <c r="OX11" s="36" t="str" cm="1">
        <f t="array" aca="1" ref="OX11" ca="1">IFERROR(INDIRECT(OX$9&amp;"!B34"),"")</f>
        <v/>
      </c>
      <c r="OY11" s="36" t="str" cm="1">
        <f t="array" aca="1" ref="OY11" ca="1">IFERROR(INDIRECT(OY$9&amp;"!B34"),"")</f>
        <v/>
      </c>
      <c r="OZ11" s="36" t="str" cm="1">
        <f t="array" aca="1" ref="OZ11" ca="1">IFERROR(INDIRECT(OZ$9&amp;"!B34"),"")</f>
        <v/>
      </c>
      <c r="PA11" s="36" t="str" cm="1">
        <f t="array" aca="1" ref="PA11" ca="1">IFERROR(INDIRECT(PA$9&amp;"!B34"),"")</f>
        <v/>
      </c>
      <c r="PB11" s="36" t="str" cm="1">
        <f t="array" aca="1" ref="PB11" ca="1">IFERROR(INDIRECT(PB$9&amp;"!B34"),"")</f>
        <v/>
      </c>
      <c r="PC11" s="36" t="str" cm="1">
        <f t="array" aca="1" ref="PC11" ca="1">IFERROR(INDIRECT(PC$9&amp;"!B34"),"")</f>
        <v/>
      </c>
      <c r="PD11" s="36" t="str" cm="1">
        <f t="array" aca="1" ref="PD11" ca="1">IFERROR(INDIRECT(PD$9&amp;"!B34"),"")</f>
        <v/>
      </c>
      <c r="PE11" s="36" t="str" cm="1">
        <f t="array" aca="1" ref="PE11" ca="1">IFERROR(INDIRECT(PE$9&amp;"!B34"),"")</f>
        <v/>
      </c>
      <c r="PF11" s="36" t="str" cm="1">
        <f t="array" aca="1" ref="PF11" ca="1">IFERROR(INDIRECT(PF$9&amp;"!B34"),"")</f>
        <v/>
      </c>
      <c r="PG11" s="36" t="str" cm="1">
        <f t="array" aca="1" ref="PG11" ca="1">IFERROR(INDIRECT(PG$9&amp;"!B34"),"")</f>
        <v/>
      </c>
      <c r="PH11" s="36" t="str" cm="1">
        <f t="array" aca="1" ref="PH11" ca="1">IFERROR(INDIRECT(PH$9&amp;"!B34"),"")</f>
        <v/>
      </c>
      <c r="PI11" s="36" t="str" cm="1">
        <f t="array" aca="1" ref="PI11" ca="1">IFERROR(INDIRECT(PI$9&amp;"!B34"),"")</f>
        <v/>
      </c>
      <c r="PJ11" s="36" t="str" cm="1">
        <f t="array" aca="1" ref="PJ11" ca="1">IFERROR(INDIRECT(PJ$9&amp;"!B34"),"")</f>
        <v/>
      </c>
      <c r="PK11" s="36" t="str" cm="1">
        <f t="array" aca="1" ref="PK11" ca="1">IFERROR(INDIRECT(PK$9&amp;"!B34"),"")</f>
        <v/>
      </c>
      <c r="PL11" s="36" t="str" cm="1">
        <f t="array" aca="1" ref="PL11" ca="1">IFERROR(INDIRECT(PL$9&amp;"!B34"),"")</f>
        <v/>
      </c>
      <c r="PM11" s="36" t="str" cm="1">
        <f t="array" aca="1" ref="PM11" ca="1">IFERROR(INDIRECT(PM$9&amp;"!B34"),"")</f>
        <v/>
      </c>
      <c r="PN11" s="36" t="str" cm="1">
        <f t="array" aca="1" ref="PN11" ca="1">IFERROR(INDIRECT(PN$9&amp;"!B34"),"")</f>
        <v/>
      </c>
      <c r="PO11" s="36" t="str" cm="1">
        <f t="array" aca="1" ref="PO11" ca="1">IFERROR(INDIRECT(PO$9&amp;"!B34"),"")</f>
        <v/>
      </c>
      <c r="PP11" s="36" t="str" cm="1">
        <f t="array" aca="1" ref="PP11" ca="1">IFERROR(INDIRECT(PP$9&amp;"!B34"),"")</f>
        <v/>
      </c>
      <c r="PQ11" s="36" t="str" cm="1">
        <f t="array" aca="1" ref="PQ11" ca="1">IFERROR(INDIRECT(PQ$9&amp;"!B34"),"")</f>
        <v/>
      </c>
      <c r="PR11" s="36" t="str" cm="1">
        <f t="array" aca="1" ref="PR11" ca="1">IFERROR(INDIRECT(PR$9&amp;"!B34"),"")</f>
        <v/>
      </c>
      <c r="PS11" s="36" t="str" cm="1">
        <f t="array" aca="1" ref="PS11" ca="1">IFERROR(INDIRECT(PS$9&amp;"!B34"),"")</f>
        <v/>
      </c>
      <c r="PT11" s="36" t="str" cm="1">
        <f t="array" aca="1" ref="PT11" ca="1">IFERROR(INDIRECT(PT$9&amp;"!B34"),"")</f>
        <v/>
      </c>
      <c r="PU11" s="36" t="str" cm="1">
        <f t="array" aca="1" ref="PU11" ca="1">IFERROR(INDIRECT(PU$9&amp;"!B34"),"")</f>
        <v/>
      </c>
      <c r="PV11" s="36" t="str" cm="1">
        <f t="array" aca="1" ref="PV11" ca="1">IFERROR(INDIRECT(PV$9&amp;"!B34"),"")</f>
        <v/>
      </c>
      <c r="PW11" s="36" t="str" cm="1">
        <f t="array" aca="1" ref="PW11" ca="1">IFERROR(INDIRECT(PW$9&amp;"!B34"),"")</f>
        <v/>
      </c>
      <c r="PX11" s="36" t="str" cm="1">
        <f t="array" aca="1" ref="PX11" ca="1">IFERROR(INDIRECT(PX$9&amp;"!B34"),"")</f>
        <v/>
      </c>
      <c r="PY11" s="36" t="str" cm="1">
        <f t="array" aca="1" ref="PY11" ca="1">IFERROR(INDIRECT(PY$9&amp;"!B34"),"")</f>
        <v/>
      </c>
      <c r="PZ11" s="36" t="str" cm="1">
        <f t="array" aca="1" ref="PZ11" ca="1">IFERROR(INDIRECT(PZ$9&amp;"!B34"),"")</f>
        <v/>
      </c>
      <c r="QA11" s="36" t="str" cm="1">
        <f t="array" aca="1" ref="QA11" ca="1">IFERROR(INDIRECT(QA$9&amp;"!B34"),"")</f>
        <v/>
      </c>
      <c r="QB11" s="36" t="str" cm="1">
        <f t="array" aca="1" ref="QB11" ca="1">IFERROR(INDIRECT(QB$9&amp;"!B34"),"")</f>
        <v/>
      </c>
      <c r="QC11" s="36" t="str" cm="1">
        <f t="array" aca="1" ref="QC11" ca="1">IFERROR(INDIRECT(QC$9&amp;"!B34"),"")</f>
        <v/>
      </c>
      <c r="QD11" s="36" t="str" cm="1">
        <f t="array" aca="1" ref="QD11" ca="1">IFERROR(INDIRECT(QD$9&amp;"!B34"),"")</f>
        <v/>
      </c>
      <c r="QE11" s="36" t="str" cm="1">
        <f t="array" aca="1" ref="QE11" ca="1">IFERROR(INDIRECT(QE$9&amp;"!B34"),"")</f>
        <v/>
      </c>
      <c r="QF11" s="36" t="str" cm="1">
        <f t="array" aca="1" ref="QF11" ca="1">IFERROR(INDIRECT(QF$9&amp;"!B34"),"")</f>
        <v/>
      </c>
      <c r="QG11" s="36" t="str" cm="1">
        <f t="array" aca="1" ref="QG11" ca="1">IFERROR(INDIRECT(QG$9&amp;"!B34"),"")</f>
        <v/>
      </c>
      <c r="QH11" s="36" t="str" cm="1">
        <f t="array" aca="1" ref="QH11" ca="1">IFERROR(INDIRECT(QH$9&amp;"!B34"),"")</f>
        <v/>
      </c>
      <c r="QI11" s="36" t="str" cm="1">
        <f t="array" aca="1" ref="QI11" ca="1">IFERROR(INDIRECT(QI$9&amp;"!B34"),"")</f>
        <v/>
      </c>
      <c r="QJ11" s="36" t="str" cm="1">
        <f t="array" aca="1" ref="QJ11" ca="1">IFERROR(INDIRECT(QJ$9&amp;"!B34"),"")</f>
        <v/>
      </c>
      <c r="QK11" s="36" t="str" cm="1">
        <f t="array" aca="1" ref="QK11" ca="1">IFERROR(INDIRECT(QK$9&amp;"!B34"),"")</f>
        <v/>
      </c>
      <c r="QL11" s="36" t="str" cm="1">
        <f t="array" aca="1" ref="QL11" ca="1">IFERROR(INDIRECT(QL$9&amp;"!B34"),"")</f>
        <v/>
      </c>
      <c r="QM11" s="36" t="str" cm="1">
        <f t="array" aca="1" ref="QM11" ca="1">IFERROR(INDIRECT(QM$9&amp;"!B34"),"")</f>
        <v/>
      </c>
      <c r="QN11" s="36" t="str" cm="1">
        <f t="array" aca="1" ref="QN11" ca="1">IFERROR(INDIRECT(QN$9&amp;"!B34"),"")</f>
        <v/>
      </c>
      <c r="QO11" s="36" t="str" cm="1">
        <f t="array" aca="1" ref="QO11" ca="1">IFERROR(INDIRECT(QO$9&amp;"!B34"),"")</f>
        <v/>
      </c>
      <c r="QP11" s="36" t="str" cm="1">
        <f t="array" aca="1" ref="QP11" ca="1">IFERROR(INDIRECT(QP$9&amp;"!B34"),"")</f>
        <v/>
      </c>
      <c r="QQ11" s="36" t="str" cm="1">
        <f t="array" aca="1" ref="QQ11" ca="1">IFERROR(INDIRECT(QQ$9&amp;"!B34"),"")</f>
        <v/>
      </c>
      <c r="QR11" s="36" t="str" cm="1">
        <f t="array" aca="1" ref="QR11" ca="1">IFERROR(INDIRECT(QR$9&amp;"!B34"),"")</f>
        <v/>
      </c>
      <c r="QS11" s="36" t="str" cm="1">
        <f t="array" aca="1" ref="QS11" ca="1">IFERROR(INDIRECT(QS$9&amp;"!B34"),"")</f>
        <v/>
      </c>
      <c r="QT11" s="36" t="str" cm="1">
        <f t="array" aca="1" ref="QT11" ca="1">IFERROR(INDIRECT(QT$9&amp;"!B34"),"")</f>
        <v/>
      </c>
      <c r="QU11" s="36" t="str" cm="1">
        <f t="array" aca="1" ref="QU11" ca="1">IFERROR(INDIRECT(QU$9&amp;"!B34"),"")</f>
        <v/>
      </c>
      <c r="QV11" s="36" t="str" cm="1">
        <f t="array" aca="1" ref="QV11" ca="1">IFERROR(INDIRECT(QV$9&amp;"!B34"),"")</f>
        <v/>
      </c>
      <c r="QW11" s="36" t="str" cm="1">
        <f t="array" aca="1" ref="QW11" ca="1">IFERROR(INDIRECT(QW$9&amp;"!B34"),"")</f>
        <v/>
      </c>
      <c r="QX11" s="36" t="str" cm="1">
        <f t="array" aca="1" ref="QX11" ca="1">IFERROR(INDIRECT(QX$9&amp;"!B34"),"")</f>
        <v/>
      </c>
      <c r="QY11" s="36" t="str" cm="1">
        <f t="array" aca="1" ref="QY11" ca="1">IFERROR(INDIRECT(QY$9&amp;"!B34"),"")</f>
        <v/>
      </c>
      <c r="QZ11" s="36" t="str" cm="1">
        <f t="array" aca="1" ref="QZ11" ca="1">IFERROR(INDIRECT(QZ$9&amp;"!B34"),"")</f>
        <v/>
      </c>
      <c r="RA11" s="36" t="str" cm="1">
        <f t="array" aca="1" ref="RA11" ca="1">IFERROR(INDIRECT(RA$9&amp;"!B34"),"")</f>
        <v/>
      </c>
      <c r="RB11" s="36" t="str" cm="1">
        <f t="array" aca="1" ref="RB11" ca="1">IFERROR(INDIRECT(RB$9&amp;"!B34"),"")</f>
        <v/>
      </c>
      <c r="RC11" s="36" t="str" cm="1">
        <f t="array" aca="1" ref="RC11" ca="1">IFERROR(INDIRECT(RC$9&amp;"!B34"),"")</f>
        <v/>
      </c>
      <c r="RD11" s="36" t="str" cm="1">
        <f t="array" aca="1" ref="RD11" ca="1">IFERROR(INDIRECT(RD$9&amp;"!B34"),"")</f>
        <v/>
      </c>
      <c r="RE11" s="36" t="str" cm="1">
        <f t="array" aca="1" ref="RE11" ca="1">IFERROR(INDIRECT(RE$9&amp;"!B34"),"")</f>
        <v/>
      </c>
      <c r="RF11" s="36" t="str" cm="1">
        <f t="array" aca="1" ref="RF11" ca="1">IFERROR(INDIRECT(RF$9&amp;"!B34"),"")</f>
        <v/>
      </c>
      <c r="RG11" s="36" t="str" cm="1">
        <f t="array" aca="1" ref="RG11" ca="1">IFERROR(INDIRECT(RG$9&amp;"!B34"),"")</f>
        <v/>
      </c>
      <c r="RH11" s="36" t="str" cm="1">
        <f t="array" aca="1" ref="RH11" ca="1">IFERROR(INDIRECT(RH$9&amp;"!B34"),"")</f>
        <v/>
      </c>
      <c r="RI11" s="36" t="str" cm="1">
        <f t="array" aca="1" ref="RI11" ca="1">IFERROR(INDIRECT(RI$9&amp;"!B34"),"")</f>
        <v/>
      </c>
      <c r="RJ11" s="36" t="str" cm="1">
        <f t="array" aca="1" ref="RJ11" ca="1">IFERROR(INDIRECT(RJ$9&amp;"!B34"),"")</f>
        <v/>
      </c>
      <c r="RK11" s="36" t="str" cm="1">
        <f t="array" aca="1" ref="RK11" ca="1">IFERROR(INDIRECT(RK$9&amp;"!B34"),"")</f>
        <v/>
      </c>
      <c r="RL11" s="36" t="str" cm="1">
        <f t="array" aca="1" ref="RL11" ca="1">IFERROR(INDIRECT(RL$9&amp;"!B34"),"")</f>
        <v/>
      </c>
      <c r="RM11" s="36" t="str" cm="1">
        <f t="array" aca="1" ref="RM11" ca="1">IFERROR(INDIRECT(RM$9&amp;"!B34"),"")</f>
        <v/>
      </c>
      <c r="RN11" s="36" t="str" cm="1">
        <f t="array" aca="1" ref="RN11" ca="1">IFERROR(INDIRECT(RN$9&amp;"!B34"),"")</f>
        <v/>
      </c>
      <c r="RO11" s="36" t="str" cm="1">
        <f t="array" aca="1" ref="RO11" ca="1">IFERROR(INDIRECT(RO$9&amp;"!B34"),"")</f>
        <v/>
      </c>
      <c r="RP11" s="36" t="str" cm="1">
        <f t="array" aca="1" ref="RP11" ca="1">IFERROR(INDIRECT(RP$9&amp;"!B34"),"")</f>
        <v/>
      </c>
      <c r="RQ11" s="36" t="str" cm="1">
        <f t="array" aca="1" ref="RQ11" ca="1">IFERROR(INDIRECT(RQ$9&amp;"!B34"),"")</f>
        <v/>
      </c>
      <c r="RR11" s="36" t="str" cm="1">
        <f t="array" aca="1" ref="RR11" ca="1">IFERROR(INDIRECT(RR$9&amp;"!B34"),"")</f>
        <v/>
      </c>
      <c r="RS11" s="36" t="str" cm="1">
        <f t="array" aca="1" ref="RS11" ca="1">IFERROR(INDIRECT(RS$9&amp;"!B34"),"")</f>
        <v/>
      </c>
      <c r="RT11" s="36" t="str" cm="1">
        <f t="array" aca="1" ref="RT11" ca="1">IFERROR(INDIRECT(RT$9&amp;"!B34"),"")</f>
        <v/>
      </c>
      <c r="RU11" s="36" t="str" cm="1">
        <f t="array" aca="1" ref="RU11" ca="1">IFERROR(INDIRECT(RU$9&amp;"!B34"),"")</f>
        <v/>
      </c>
      <c r="RV11" s="36" t="str" cm="1">
        <f t="array" aca="1" ref="RV11" ca="1">IFERROR(INDIRECT(RV$9&amp;"!B34"),"")</f>
        <v/>
      </c>
      <c r="RW11" s="36" t="str" cm="1">
        <f t="array" aca="1" ref="RW11" ca="1">IFERROR(INDIRECT(RW$9&amp;"!B34"),"")</f>
        <v/>
      </c>
      <c r="RX11" s="36" t="str" cm="1">
        <f t="array" aca="1" ref="RX11" ca="1">IFERROR(INDIRECT(RX$9&amp;"!B34"),"")</f>
        <v/>
      </c>
      <c r="RY11" s="36" t="str" cm="1">
        <f t="array" aca="1" ref="RY11" ca="1">IFERROR(INDIRECT(RY$9&amp;"!B34"),"")</f>
        <v/>
      </c>
      <c r="RZ11" s="36" t="str" cm="1">
        <f t="array" aca="1" ref="RZ11" ca="1">IFERROR(INDIRECT(RZ$9&amp;"!B34"),"")</f>
        <v/>
      </c>
      <c r="SA11" s="36" t="str" cm="1">
        <f t="array" aca="1" ref="SA11" ca="1">IFERROR(INDIRECT(SA$9&amp;"!B34"),"")</f>
        <v/>
      </c>
      <c r="SB11" s="36" t="str" cm="1">
        <f t="array" aca="1" ref="SB11" ca="1">IFERROR(INDIRECT(SB$9&amp;"!B34"),"")</f>
        <v/>
      </c>
      <c r="SC11" s="36" t="str" cm="1">
        <f t="array" aca="1" ref="SC11" ca="1">IFERROR(INDIRECT(SC$9&amp;"!B34"),"")</f>
        <v/>
      </c>
      <c r="SD11" s="36" t="str" cm="1">
        <f t="array" aca="1" ref="SD11" ca="1">IFERROR(INDIRECT(SD$9&amp;"!B34"),"")</f>
        <v/>
      </c>
      <c r="SE11" s="36" t="str" cm="1">
        <f t="array" aca="1" ref="SE11" ca="1">IFERROR(INDIRECT(SE$9&amp;"!B34"),"")</f>
        <v/>
      </c>
      <c r="SF11" s="36" t="str" cm="1">
        <f t="array" aca="1" ref="SF11" ca="1">IFERROR(INDIRECT(SF$9&amp;"!B34"),"")</f>
        <v/>
      </c>
      <c r="SG11" s="36" t="str" cm="1">
        <f t="array" aca="1" ref="SG11" ca="1">IFERROR(INDIRECT(SG$9&amp;"!B34"),"")</f>
        <v/>
      </c>
      <c r="SH11" s="36" t="str" cm="1">
        <f t="array" aca="1" ref="SH11" ca="1">IFERROR(INDIRECT(SH$9&amp;"!B34"),"")</f>
        <v/>
      </c>
      <c r="SI11" s="36" t="str" cm="1">
        <f t="array" aca="1" ref="SI11" ca="1">IFERROR(INDIRECT(SI$9&amp;"!B34"),"")</f>
        <v/>
      </c>
      <c r="SJ11" s="36" t="str" cm="1">
        <f t="array" aca="1" ref="SJ11" ca="1">IFERROR(INDIRECT(SJ$9&amp;"!B34"),"")</f>
        <v/>
      </c>
      <c r="SK11" s="36" t="str" cm="1">
        <f t="array" aca="1" ref="SK11" ca="1">IFERROR(INDIRECT(SK$9&amp;"!B34"),"")</f>
        <v/>
      </c>
      <c r="SL11" s="36" t="str" cm="1">
        <f t="array" aca="1" ref="SL11" ca="1">IFERROR(INDIRECT(SL$9&amp;"!B34"),"")</f>
        <v/>
      </c>
      <c r="SM11" s="36" t="str" cm="1">
        <f t="array" aca="1" ref="SM11" ca="1">IFERROR(INDIRECT(SM$9&amp;"!B34"),"")</f>
        <v/>
      </c>
      <c r="SN11" s="36" t="str" cm="1">
        <f t="array" aca="1" ref="SN11" ca="1">IFERROR(INDIRECT(SN$9&amp;"!B34"),"")</f>
        <v/>
      </c>
      <c r="SO11" s="36" t="str" cm="1">
        <f t="array" aca="1" ref="SO11" ca="1">IFERROR(INDIRECT(SO$9&amp;"!B34"),"")</f>
        <v/>
      </c>
      <c r="SP11" s="36" t="str" cm="1">
        <f t="array" aca="1" ref="SP11" ca="1">IFERROR(INDIRECT(SP$9&amp;"!B34"),"")</f>
        <v/>
      </c>
      <c r="SQ11" s="36" t="str" cm="1">
        <f t="array" aca="1" ref="SQ11" ca="1">IFERROR(INDIRECT(SQ$9&amp;"!B34"),"")</f>
        <v/>
      </c>
      <c r="SR11" s="36" t="str" cm="1">
        <f t="array" aca="1" ref="SR11" ca="1">IFERROR(INDIRECT(SR$9&amp;"!B34"),"")</f>
        <v/>
      </c>
      <c r="SS11" s="36" t="str" cm="1">
        <f t="array" aca="1" ref="SS11" ca="1">IFERROR(INDIRECT(SS$9&amp;"!B34"),"")</f>
        <v/>
      </c>
      <c r="ST11" s="36" t="str" cm="1">
        <f t="array" aca="1" ref="ST11" ca="1">IFERROR(INDIRECT(ST$9&amp;"!B34"),"")</f>
        <v/>
      </c>
      <c r="SU11" s="36" t="str" cm="1">
        <f t="array" aca="1" ref="SU11" ca="1">IFERROR(INDIRECT(SU$9&amp;"!B34"),"")</f>
        <v/>
      </c>
      <c r="SV11" s="36" t="str" cm="1">
        <f t="array" aca="1" ref="SV11" ca="1">IFERROR(INDIRECT(SV$9&amp;"!B34"),"")</f>
        <v/>
      </c>
      <c r="SW11" s="36" t="str" cm="1">
        <f t="array" aca="1" ref="SW11" ca="1">IFERROR(INDIRECT(SW$9&amp;"!B34"),"")</f>
        <v/>
      </c>
      <c r="SX11" s="36" t="str" cm="1">
        <f t="array" aca="1" ref="SX11" ca="1">IFERROR(INDIRECT(SX$9&amp;"!B34"),"")</f>
        <v/>
      </c>
      <c r="SY11" s="36" t="str" cm="1">
        <f t="array" aca="1" ref="SY11" ca="1">IFERROR(INDIRECT(SY$9&amp;"!B34"),"")</f>
        <v/>
      </c>
      <c r="SZ11" s="36" t="str" cm="1">
        <f t="array" aca="1" ref="SZ11" ca="1">IFERROR(INDIRECT(SZ$9&amp;"!B34"),"")</f>
        <v/>
      </c>
      <c r="TA11" s="36" t="str" cm="1">
        <f t="array" aca="1" ref="TA11" ca="1">IFERROR(INDIRECT(TA$9&amp;"!B34"),"")</f>
        <v/>
      </c>
      <c r="TB11" s="36" t="str" cm="1">
        <f t="array" aca="1" ref="TB11" ca="1">IFERROR(INDIRECT(TB$9&amp;"!B34"),"")</f>
        <v/>
      </c>
      <c r="TC11" s="36" t="str" cm="1">
        <f t="array" aca="1" ref="TC11" ca="1">IFERROR(INDIRECT(TC$9&amp;"!B34"),"")</f>
        <v/>
      </c>
      <c r="TD11" s="36" t="str" cm="1">
        <f t="array" aca="1" ref="TD11" ca="1">IFERROR(INDIRECT(TD$9&amp;"!B34"),"")</f>
        <v/>
      </c>
      <c r="TE11" s="36" t="str" cm="1">
        <f t="array" aca="1" ref="TE11" ca="1">IFERROR(INDIRECT(TE$9&amp;"!B34"),"")</f>
        <v/>
      </c>
      <c r="TF11" s="36" t="str" cm="1">
        <f t="array" aca="1" ref="TF11" ca="1">IFERROR(INDIRECT(TF$9&amp;"!B34"),"")</f>
        <v/>
      </c>
      <c r="TG11" s="36" t="str" cm="1">
        <f t="array" aca="1" ref="TG11" ca="1">IFERROR(INDIRECT(TG$9&amp;"!B34"),"")</f>
        <v/>
      </c>
      <c r="TH11" s="36" t="str" cm="1">
        <f t="array" aca="1" ref="TH11" ca="1">IFERROR(INDIRECT(TH$9&amp;"!B34"),"")</f>
        <v/>
      </c>
      <c r="TI11" s="36" t="str" cm="1">
        <f t="array" aca="1" ref="TI11" ca="1">IFERROR(INDIRECT(TI$9&amp;"!B34"),"")</f>
        <v/>
      </c>
      <c r="TJ11" s="36" t="str" cm="1">
        <f t="array" aca="1" ref="TJ11" ca="1">IFERROR(INDIRECT(TJ$9&amp;"!B34"),"")</f>
        <v/>
      </c>
      <c r="TK11" s="36" t="str" cm="1">
        <f t="array" aca="1" ref="TK11" ca="1">IFERROR(INDIRECT(TK$9&amp;"!B34"),"")</f>
        <v/>
      </c>
      <c r="TL11" s="36" t="str" cm="1">
        <f t="array" aca="1" ref="TL11" ca="1">IFERROR(INDIRECT(TL$9&amp;"!B34"),"")</f>
        <v/>
      </c>
      <c r="TM11" s="36" t="str" cm="1">
        <f t="array" aca="1" ref="TM11" ca="1">IFERROR(INDIRECT(TM$9&amp;"!B34"),"")</f>
        <v/>
      </c>
      <c r="TN11" s="36" t="str" cm="1">
        <f t="array" aca="1" ref="TN11" ca="1">IFERROR(INDIRECT(TN$9&amp;"!B34"),"")</f>
        <v/>
      </c>
      <c r="TO11" s="36" t="str" cm="1">
        <f t="array" aca="1" ref="TO11" ca="1">IFERROR(INDIRECT(TO$9&amp;"!B34"),"")</f>
        <v/>
      </c>
      <c r="TP11" s="36" t="str" cm="1">
        <f t="array" aca="1" ref="TP11" ca="1">IFERROR(INDIRECT(TP$9&amp;"!B34"),"")</f>
        <v/>
      </c>
      <c r="TQ11" s="36" t="str" cm="1">
        <f t="array" aca="1" ref="TQ11" ca="1">IFERROR(INDIRECT(TQ$9&amp;"!B34"),"")</f>
        <v/>
      </c>
      <c r="TR11" s="36" t="str" cm="1">
        <f t="array" aca="1" ref="TR11" ca="1">IFERROR(INDIRECT(TR$9&amp;"!B34"),"")</f>
        <v/>
      </c>
      <c r="TS11" s="36" t="str" cm="1">
        <f t="array" aca="1" ref="TS11" ca="1">IFERROR(INDIRECT(TS$9&amp;"!B34"),"")</f>
        <v/>
      </c>
      <c r="TT11" s="36" t="str" cm="1">
        <f t="array" aca="1" ref="TT11" ca="1">IFERROR(INDIRECT(TT$9&amp;"!B34"),"")</f>
        <v/>
      </c>
      <c r="TU11" s="36" t="str" cm="1">
        <f t="array" aca="1" ref="TU11" ca="1">IFERROR(INDIRECT(TU$9&amp;"!B34"),"")</f>
        <v/>
      </c>
      <c r="TV11" s="36" t="str" cm="1">
        <f t="array" aca="1" ref="TV11" ca="1">IFERROR(INDIRECT(TV$9&amp;"!B34"),"")</f>
        <v/>
      </c>
      <c r="TW11" s="36" t="str" cm="1">
        <f t="array" aca="1" ref="TW11" ca="1">IFERROR(INDIRECT(TW$9&amp;"!B34"),"")</f>
        <v/>
      </c>
      <c r="TX11" s="36" t="str" cm="1">
        <f t="array" aca="1" ref="TX11" ca="1">IFERROR(INDIRECT(TX$9&amp;"!B34"),"")</f>
        <v/>
      </c>
      <c r="TY11" s="36" t="str" cm="1">
        <f t="array" aca="1" ref="TY11" ca="1">IFERROR(INDIRECT(TY$9&amp;"!B34"),"")</f>
        <v/>
      </c>
      <c r="TZ11" s="36" t="str" cm="1">
        <f t="array" aca="1" ref="TZ11" ca="1">IFERROR(INDIRECT(TZ$9&amp;"!B34"),"")</f>
        <v/>
      </c>
      <c r="UA11" s="36" t="str" cm="1">
        <f t="array" aca="1" ref="UA11" ca="1">IFERROR(INDIRECT(UA$9&amp;"!B34"),"")</f>
        <v/>
      </c>
      <c r="UB11" s="36" t="str" cm="1">
        <f t="array" aca="1" ref="UB11" ca="1">IFERROR(INDIRECT(UB$9&amp;"!B34"),"")</f>
        <v/>
      </c>
      <c r="UC11" s="36" t="str" cm="1">
        <f t="array" aca="1" ref="UC11" ca="1">IFERROR(INDIRECT(UC$9&amp;"!B34"),"")</f>
        <v/>
      </c>
      <c r="UD11" s="36" t="str" cm="1">
        <f t="array" aca="1" ref="UD11" ca="1">IFERROR(INDIRECT(UD$9&amp;"!B34"),"")</f>
        <v/>
      </c>
      <c r="UE11" s="36" t="str" cm="1">
        <f t="array" aca="1" ref="UE11" ca="1">IFERROR(INDIRECT(UE$9&amp;"!B34"),"")</f>
        <v/>
      </c>
      <c r="UF11" s="36" t="str" cm="1">
        <f t="array" aca="1" ref="UF11" ca="1">IFERROR(INDIRECT(UF$9&amp;"!B34"),"")</f>
        <v/>
      </c>
      <c r="UG11" s="36" t="str" cm="1">
        <f t="array" aca="1" ref="UG11" ca="1">IFERROR(INDIRECT(UG$9&amp;"!B34"),"")</f>
        <v/>
      </c>
      <c r="UH11" s="36" t="str" cm="1">
        <f t="array" aca="1" ref="UH11" ca="1">IFERROR(INDIRECT(UH$9&amp;"!B34"),"")</f>
        <v/>
      </c>
      <c r="UI11" s="36" t="str" cm="1">
        <f t="array" aca="1" ref="UI11" ca="1">IFERROR(INDIRECT(UI$9&amp;"!B34"),"")</f>
        <v/>
      </c>
      <c r="UJ11" s="36" t="str" cm="1">
        <f t="array" aca="1" ref="UJ11" ca="1">IFERROR(INDIRECT(UJ$9&amp;"!B34"),"")</f>
        <v/>
      </c>
      <c r="UK11" s="36" t="str" cm="1">
        <f t="array" aca="1" ref="UK11" ca="1">IFERROR(INDIRECT(UK$9&amp;"!B34"),"")</f>
        <v/>
      </c>
      <c r="UL11" s="36" t="str" cm="1">
        <f t="array" aca="1" ref="UL11" ca="1">IFERROR(INDIRECT(UL$9&amp;"!B34"),"")</f>
        <v/>
      </c>
      <c r="UM11" s="36" t="str" cm="1">
        <f t="array" aca="1" ref="UM11" ca="1">IFERROR(INDIRECT(UM$9&amp;"!B34"),"")</f>
        <v/>
      </c>
      <c r="UN11" s="36" t="str" cm="1">
        <f t="array" aca="1" ref="UN11" ca="1">IFERROR(INDIRECT(UN$9&amp;"!B34"),"")</f>
        <v/>
      </c>
      <c r="UO11" s="36" t="str" cm="1">
        <f t="array" aca="1" ref="UO11" ca="1">IFERROR(INDIRECT(UO$9&amp;"!B34"),"")</f>
        <v/>
      </c>
      <c r="UP11" s="36" t="str" cm="1">
        <f t="array" aca="1" ref="UP11" ca="1">IFERROR(INDIRECT(UP$9&amp;"!B34"),"")</f>
        <v/>
      </c>
      <c r="UQ11" s="36" t="str" cm="1">
        <f t="array" aca="1" ref="UQ11" ca="1">IFERROR(INDIRECT(UQ$9&amp;"!B34"),"")</f>
        <v/>
      </c>
      <c r="UR11" s="36" t="str" cm="1">
        <f t="array" aca="1" ref="UR11" ca="1">IFERROR(INDIRECT(UR$9&amp;"!B34"),"")</f>
        <v/>
      </c>
      <c r="US11" s="36" t="str" cm="1">
        <f t="array" aca="1" ref="US11" ca="1">IFERROR(INDIRECT(US$9&amp;"!B34"),"")</f>
        <v/>
      </c>
      <c r="UT11" s="36" t="str" cm="1">
        <f t="array" aca="1" ref="UT11" ca="1">IFERROR(INDIRECT(UT$9&amp;"!B34"),"")</f>
        <v/>
      </c>
      <c r="UU11" s="36" t="str" cm="1">
        <f t="array" aca="1" ref="UU11" ca="1">IFERROR(INDIRECT(UU$9&amp;"!B34"),"")</f>
        <v/>
      </c>
      <c r="UV11" s="36" t="str" cm="1">
        <f t="array" aca="1" ref="UV11" ca="1">IFERROR(INDIRECT(UV$9&amp;"!B34"),"")</f>
        <v/>
      </c>
      <c r="UW11" s="36" t="str" cm="1">
        <f t="array" aca="1" ref="UW11" ca="1">IFERROR(INDIRECT(UW$9&amp;"!B34"),"")</f>
        <v/>
      </c>
      <c r="UX11" s="36" t="str" cm="1">
        <f t="array" aca="1" ref="UX11" ca="1">IFERROR(INDIRECT(UX$9&amp;"!B34"),"")</f>
        <v/>
      </c>
      <c r="UY11" s="36" t="str" cm="1">
        <f t="array" aca="1" ref="UY11" ca="1">IFERROR(INDIRECT(UY$9&amp;"!B34"),"")</f>
        <v/>
      </c>
      <c r="UZ11" s="36" t="str" cm="1">
        <f t="array" aca="1" ref="UZ11" ca="1">IFERROR(INDIRECT(UZ$9&amp;"!B34"),"")</f>
        <v/>
      </c>
      <c r="VA11" s="36" t="str" cm="1">
        <f t="array" aca="1" ref="VA11" ca="1">IFERROR(INDIRECT(VA$9&amp;"!B34"),"")</f>
        <v/>
      </c>
      <c r="VB11" s="36" t="str" cm="1">
        <f t="array" aca="1" ref="VB11" ca="1">IFERROR(INDIRECT(VB$9&amp;"!B34"),"")</f>
        <v/>
      </c>
      <c r="VC11" s="36" t="str" cm="1">
        <f t="array" aca="1" ref="VC11" ca="1">IFERROR(INDIRECT(VC$9&amp;"!B34"),"")</f>
        <v/>
      </c>
      <c r="VD11" s="36" t="str" cm="1">
        <f t="array" aca="1" ref="VD11" ca="1">IFERROR(INDIRECT(VD$9&amp;"!B34"),"")</f>
        <v/>
      </c>
      <c r="VE11" s="36" t="str" cm="1">
        <f t="array" aca="1" ref="VE11" ca="1">IFERROR(INDIRECT(VE$9&amp;"!B34"),"")</f>
        <v/>
      </c>
      <c r="VF11" s="36" t="str" cm="1">
        <f t="array" aca="1" ref="VF11" ca="1">IFERROR(INDIRECT(VF$9&amp;"!B34"),"")</f>
        <v/>
      </c>
      <c r="VG11" s="36" t="str" cm="1">
        <f t="array" aca="1" ref="VG11" ca="1">IFERROR(INDIRECT(VG$9&amp;"!B34"),"")</f>
        <v/>
      </c>
      <c r="VH11" s="36" t="str" cm="1">
        <f t="array" aca="1" ref="VH11" ca="1">IFERROR(INDIRECT(VH$9&amp;"!B34"),"")</f>
        <v/>
      </c>
      <c r="VI11" s="36" t="str" cm="1">
        <f t="array" aca="1" ref="VI11" ca="1">IFERROR(INDIRECT(VI$9&amp;"!B34"),"")</f>
        <v/>
      </c>
      <c r="VJ11" s="36" t="str" cm="1">
        <f t="array" aca="1" ref="VJ11" ca="1">IFERROR(INDIRECT(VJ$9&amp;"!B34"),"")</f>
        <v/>
      </c>
      <c r="VK11" s="36" t="str" cm="1">
        <f t="array" aca="1" ref="VK11" ca="1">IFERROR(INDIRECT(VK$9&amp;"!B34"),"")</f>
        <v/>
      </c>
      <c r="VL11" s="36" t="str" cm="1">
        <f t="array" aca="1" ref="VL11" ca="1">IFERROR(INDIRECT(VL$9&amp;"!B34"),"")</f>
        <v/>
      </c>
      <c r="VM11" s="36" t="str" cm="1">
        <f t="array" aca="1" ref="VM11" ca="1">IFERROR(INDIRECT(VM$9&amp;"!B34"),"")</f>
        <v/>
      </c>
      <c r="VN11" s="36" t="str" cm="1">
        <f t="array" aca="1" ref="VN11" ca="1">IFERROR(INDIRECT(VN$9&amp;"!B34"),"")</f>
        <v/>
      </c>
      <c r="VO11" s="36" t="str" cm="1">
        <f t="array" aca="1" ref="VO11" ca="1">IFERROR(INDIRECT(VO$9&amp;"!B34"),"")</f>
        <v/>
      </c>
      <c r="VP11" s="36" t="str" cm="1">
        <f t="array" aca="1" ref="VP11" ca="1">IFERROR(INDIRECT(VP$9&amp;"!B34"),"")</f>
        <v/>
      </c>
      <c r="VQ11" s="36" t="str" cm="1">
        <f t="array" aca="1" ref="VQ11" ca="1">IFERROR(INDIRECT(VQ$9&amp;"!B34"),"")</f>
        <v/>
      </c>
      <c r="VR11" s="36" t="str" cm="1">
        <f t="array" aca="1" ref="VR11" ca="1">IFERROR(INDIRECT(VR$9&amp;"!B34"),"")</f>
        <v/>
      </c>
      <c r="VS11" s="36" t="str" cm="1">
        <f t="array" aca="1" ref="VS11" ca="1">IFERROR(INDIRECT(VS$9&amp;"!B34"),"")</f>
        <v/>
      </c>
      <c r="VT11" s="36" t="str" cm="1">
        <f t="array" aca="1" ref="VT11" ca="1">IFERROR(INDIRECT(VT$9&amp;"!B34"),"")</f>
        <v/>
      </c>
      <c r="VU11" s="36" t="str" cm="1">
        <f t="array" aca="1" ref="VU11" ca="1">IFERROR(INDIRECT(VU$9&amp;"!B34"),"")</f>
        <v/>
      </c>
      <c r="VV11" s="36" t="str" cm="1">
        <f t="array" aca="1" ref="VV11" ca="1">IFERROR(INDIRECT(VV$9&amp;"!B34"),"")</f>
        <v/>
      </c>
      <c r="VW11" s="36" t="str" cm="1">
        <f t="array" aca="1" ref="VW11" ca="1">IFERROR(INDIRECT(VW$9&amp;"!B34"),"")</f>
        <v/>
      </c>
      <c r="VX11" s="36" t="str" cm="1">
        <f t="array" aca="1" ref="VX11" ca="1">IFERROR(INDIRECT(VX$9&amp;"!B34"),"")</f>
        <v/>
      </c>
      <c r="VY11" s="36" t="str" cm="1">
        <f t="array" aca="1" ref="VY11" ca="1">IFERROR(INDIRECT(VY$9&amp;"!B34"),"")</f>
        <v/>
      </c>
      <c r="VZ11" s="36" t="str" cm="1">
        <f t="array" aca="1" ref="VZ11" ca="1">IFERROR(INDIRECT(VZ$9&amp;"!B34"),"")</f>
        <v/>
      </c>
      <c r="WA11" s="36" t="str" cm="1">
        <f t="array" aca="1" ref="WA11" ca="1">IFERROR(INDIRECT(WA$9&amp;"!B34"),"")</f>
        <v/>
      </c>
      <c r="WB11" s="36" t="str" cm="1">
        <f t="array" aca="1" ref="WB11" ca="1">IFERROR(INDIRECT(WB$9&amp;"!B34"),"")</f>
        <v/>
      </c>
      <c r="WC11" s="36" t="str" cm="1">
        <f t="array" aca="1" ref="WC11" ca="1">IFERROR(INDIRECT(WC$9&amp;"!B34"),"")</f>
        <v/>
      </c>
      <c r="WD11" s="36" t="str" cm="1">
        <f t="array" aca="1" ref="WD11" ca="1">IFERROR(INDIRECT(WD$9&amp;"!B34"),"")</f>
        <v/>
      </c>
      <c r="WE11" s="36" t="str" cm="1">
        <f t="array" aca="1" ref="WE11" ca="1">IFERROR(INDIRECT(WE$9&amp;"!B34"),"")</f>
        <v/>
      </c>
      <c r="WF11" s="36" t="str" cm="1">
        <f t="array" aca="1" ref="WF11" ca="1">IFERROR(INDIRECT(WF$9&amp;"!B34"),"")</f>
        <v/>
      </c>
      <c r="WG11" s="36" t="str" cm="1">
        <f t="array" aca="1" ref="WG11" ca="1">IFERROR(INDIRECT(WG$9&amp;"!B34"),"")</f>
        <v/>
      </c>
      <c r="WH11" s="36" t="str" cm="1">
        <f t="array" aca="1" ref="WH11" ca="1">IFERROR(INDIRECT(WH$9&amp;"!B34"),"")</f>
        <v/>
      </c>
      <c r="WI11" s="36" t="str" cm="1">
        <f t="array" aca="1" ref="WI11" ca="1">IFERROR(INDIRECT(WI$9&amp;"!B34"),"")</f>
        <v/>
      </c>
      <c r="WJ11" s="36" t="str" cm="1">
        <f t="array" aca="1" ref="WJ11" ca="1">IFERROR(INDIRECT(WJ$9&amp;"!B34"),"")</f>
        <v/>
      </c>
      <c r="WK11" s="36" t="str" cm="1">
        <f t="array" aca="1" ref="WK11" ca="1">IFERROR(INDIRECT(WK$9&amp;"!B34"),"")</f>
        <v/>
      </c>
      <c r="WL11" s="36" t="str" cm="1">
        <f t="array" aca="1" ref="WL11" ca="1">IFERROR(INDIRECT(WL$9&amp;"!B34"),"")</f>
        <v/>
      </c>
      <c r="WM11" s="36" t="str" cm="1">
        <f t="array" aca="1" ref="WM11" ca="1">IFERROR(INDIRECT(WM$9&amp;"!B34"),"")</f>
        <v/>
      </c>
      <c r="WN11" s="36" t="str" cm="1">
        <f t="array" aca="1" ref="WN11" ca="1">IFERROR(INDIRECT(WN$9&amp;"!B34"),"")</f>
        <v/>
      </c>
      <c r="WO11" s="36" t="str" cm="1">
        <f t="array" aca="1" ref="WO11" ca="1">IFERROR(INDIRECT(WO$9&amp;"!B34"),"")</f>
        <v/>
      </c>
      <c r="WP11" s="36" t="str" cm="1">
        <f t="array" aca="1" ref="WP11" ca="1">IFERROR(INDIRECT(WP$9&amp;"!B34"),"")</f>
        <v/>
      </c>
      <c r="WQ11" s="36" t="str" cm="1">
        <f t="array" aca="1" ref="WQ11" ca="1">IFERROR(INDIRECT(WQ$9&amp;"!B34"),"")</f>
        <v/>
      </c>
      <c r="WR11" s="36" t="str" cm="1">
        <f t="array" aca="1" ref="WR11" ca="1">IFERROR(INDIRECT(WR$9&amp;"!B34"),"")</f>
        <v/>
      </c>
      <c r="WS11" s="36" t="str" cm="1">
        <f t="array" aca="1" ref="WS11" ca="1">IFERROR(INDIRECT(WS$9&amp;"!B34"),"")</f>
        <v/>
      </c>
      <c r="WT11" s="36" t="str" cm="1">
        <f t="array" aca="1" ref="WT11" ca="1">IFERROR(INDIRECT(WT$9&amp;"!B34"),"")</f>
        <v/>
      </c>
      <c r="WU11" s="36" t="str" cm="1">
        <f t="array" aca="1" ref="WU11" ca="1">IFERROR(INDIRECT(WU$9&amp;"!B34"),"")</f>
        <v/>
      </c>
      <c r="WV11" s="36" t="str" cm="1">
        <f t="array" aca="1" ref="WV11" ca="1">IFERROR(INDIRECT(WV$9&amp;"!B34"),"")</f>
        <v/>
      </c>
      <c r="WW11" s="36" t="str" cm="1">
        <f t="array" aca="1" ref="WW11" ca="1">IFERROR(INDIRECT(WW$9&amp;"!B34"),"")</f>
        <v/>
      </c>
      <c r="WX11" s="36" t="str" cm="1">
        <f t="array" aca="1" ref="WX11" ca="1">IFERROR(INDIRECT(WX$9&amp;"!B34"),"")</f>
        <v/>
      </c>
      <c r="WY11" s="36" t="str" cm="1">
        <f t="array" aca="1" ref="WY11" ca="1">IFERROR(INDIRECT(WY$9&amp;"!B34"),"")</f>
        <v/>
      </c>
      <c r="WZ11" s="36" t="str" cm="1">
        <f t="array" aca="1" ref="WZ11" ca="1">IFERROR(INDIRECT(WZ$9&amp;"!B34"),"")</f>
        <v/>
      </c>
      <c r="XA11" s="36" t="str" cm="1">
        <f t="array" aca="1" ref="XA11" ca="1">IFERROR(INDIRECT(XA$9&amp;"!B34"),"")</f>
        <v/>
      </c>
      <c r="XB11" s="36" t="str" cm="1">
        <f t="array" aca="1" ref="XB11" ca="1">IFERROR(INDIRECT(XB$9&amp;"!B34"),"")</f>
        <v/>
      </c>
      <c r="XC11" s="36" t="str" cm="1">
        <f t="array" aca="1" ref="XC11" ca="1">IFERROR(INDIRECT(XC$9&amp;"!B34"),"")</f>
        <v/>
      </c>
      <c r="XD11" s="36" t="str" cm="1">
        <f t="array" aca="1" ref="XD11" ca="1">IFERROR(INDIRECT(XD$9&amp;"!B34"),"")</f>
        <v/>
      </c>
      <c r="XE11" s="36" t="str" cm="1">
        <f t="array" aca="1" ref="XE11" ca="1">IFERROR(INDIRECT(XE$9&amp;"!B34"),"")</f>
        <v/>
      </c>
      <c r="XF11" s="36" t="str" cm="1">
        <f t="array" aca="1" ref="XF11" ca="1">IFERROR(INDIRECT(XF$9&amp;"!B34"),"")</f>
        <v/>
      </c>
      <c r="XG11" s="36" t="str" cm="1">
        <f t="array" aca="1" ref="XG11" ca="1">IFERROR(INDIRECT(XG$9&amp;"!B34"),"")</f>
        <v/>
      </c>
      <c r="XH11" s="36" t="str" cm="1">
        <f t="array" aca="1" ref="XH11" ca="1">IFERROR(INDIRECT(XH$9&amp;"!B34"),"")</f>
        <v/>
      </c>
      <c r="XI11" s="36" t="str" cm="1">
        <f t="array" aca="1" ref="XI11" ca="1">IFERROR(INDIRECT(XI$9&amp;"!B34"),"")</f>
        <v/>
      </c>
      <c r="XJ11" s="36" t="str" cm="1">
        <f t="array" aca="1" ref="XJ11" ca="1">IFERROR(INDIRECT(XJ$9&amp;"!B34"),"")</f>
        <v/>
      </c>
      <c r="XK11" s="36" t="str" cm="1">
        <f t="array" aca="1" ref="XK11" ca="1">IFERROR(INDIRECT(XK$9&amp;"!B34"),"")</f>
        <v/>
      </c>
      <c r="XL11" s="36" t="str" cm="1">
        <f t="array" aca="1" ref="XL11" ca="1">IFERROR(INDIRECT(XL$9&amp;"!B34"),"")</f>
        <v/>
      </c>
      <c r="XM11" s="36" t="str" cm="1">
        <f t="array" aca="1" ref="XM11" ca="1">IFERROR(INDIRECT(XM$9&amp;"!B34"),"")</f>
        <v/>
      </c>
      <c r="XN11" s="36" t="str" cm="1">
        <f t="array" aca="1" ref="XN11" ca="1">IFERROR(INDIRECT(XN$9&amp;"!B34"),"")</f>
        <v/>
      </c>
      <c r="XO11" s="36" t="str" cm="1">
        <f t="array" aca="1" ref="XO11" ca="1">IFERROR(INDIRECT(XO$9&amp;"!B34"),"")</f>
        <v/>
      </c>
      <c r="XP11" s="36" t="str" cm="1">
        <f t="array" aca="1" ref="XP11" ca="1">IFERROR(INDIRECT(XP$9&amp;"!B34"),"")</f>
        <v/>
      </c>
      <c r="XQ11" s="36" t="str" cm="1">
        <f t="array" aca="1" ref="XQ11" ca="1">IFERROR(INDIRECT(XQ$9&amp;"!B34"),"")</f>
        <v/>
      </c>
      <c r="XR11" s="36" t="str" cm="1">
        <f t="array" aca="1" ref="XR11" ca="1">IFERROR(INDIRECT(XR$9&amp;"!B34"),"")</f>
        <v/>
      </c>
      <c r="XS11" s="36" t="str" cm="1">
        <f t="array" aca="1" ref="XS11" ca="1">IFERROR(INDIRECT(XS$9&amp;"!B34"),"")</f>
        <v/>
      </c>
      <c r="XT11" s="36" t="str" cm="1">
        <f t="array" aca="1" ref="XT11" ca="1">IFERROR(INDIRECT(XT$9&amp;"!B34"),"")</f>
        <v/>
      </c>
      <c r="XU11" s="36" t="str" cm="1">
        <f t="array" aca="1" ref="XU11" ca="1">IFERROR(INDIRECT(XU$9&amp;"!B34"),"")</f>
        <v/>
      </c>
      <c r="XV11" s="36" t="str" cm="1">
        <f t="array" aca="1" ref="XV11" ca="1">IFERROR(INDIRECT(XV$9&amp;"!B34"),"")</f>
        <v/>
      </c>
      <c r="XW11" s="36" t="str" cm="1">
        <f t="array" aca="1" ref="XW11" ca="1">IFERROR(INDIRECT(XW$9&amp;"!B34"),"")</f>
        <v/>
      </c>
      <c r="XX11" s="36" t="str" cm="1">
        <f t="array" aca="1" ref="XX11" ca="1">IFERROR(INDIRECT(XX$9&amp;"!B34"),"")</f>
        <v/>
      </c>
      <c r="XY11" s="36" t="str" cm="1">
        <f t="array" aca="1" ref="XY11" ca="1">IFERROR(INDIRECT(XY$9&amp;"!B34"),"")</f>
        <v/>
      </c>
      <c r="XZ11" s="36" t="str" cm="1">
        <f t="array" aca="1" ref="XZ11" ca="1">IFERROR(INDIRECT(XZ$9&amp;"!B34"),"")</f>
        <v/>
      </c>
      <c r="YA11" s="36" t="str" cm="1">
        <f t="array" aca="1" ref="YA11" ca="1">IFERROR(INDIRECT(YA$9&amp;"!B34"),"")</f>
        <v/>
      </c>
      <c r="YB11" s="36" t="str" cm="1">
        <f t="array" aca="1" ref="YB11" ca="1">IFERROR(INDIRECT(YB$9&amp;"!B34"),"")</f>
        <v/>
      </c>
      <c r="YC11" s="36" t="str" cm="1">
        <f t="array" aca="1" ref="YC11" ca="1">IFERROR(INDIRECT(YC$9&amp;"!B34"),"")</f>
        <v/>
      </c>
      <c r="YD11" s="36" t="str" cm="1">
        <f t="array" aca="1" ref="YD11" ca="1">IFERROR(INDIRECT(YD$9&amp;"!B34"),"")</f>
        <v/>
      </c>
      <c r="YE11" s="36" t="str" cm="1">
        <f t="array" aca="1" ref="YE11" ca="1">IFERROR(INDIRECT(YE$9&amp;"!B34"),"")</f>
        <v/>
      </c>
      <c r="YF11" s="36" t="str" cm="1">
        <f t="array" aca="1" ref="YF11" ca="1">IFERROR(INDIRECT(YF$9&amp;"!B34"),"")</f>
        <v/>
      </c>
      <c r="YG11" s="36" t="str" cm="1">
        <f t="array" aca="1" ref="YG11" ca="1">IFERROR(INDIRECT(YG$9&amp;"!B34"),"")</f>
        <v/>
      </c>
      <c r="YH11" s="36" t="str" cm="1">
        <f t="array" aca="1" ref="YH11" ca="1">IFERROR(INDIRECT(YH$9&amp;"!B34"),"")</f>
        <v/>
      </c>
      <c r="YI11" s="36" t="str" cm="1">
        <f t="array" aca="1" ref="YI11" ca="1">IFERROR(INDIRECT(YI$9&amp;"!B34"),"")</f>
        <v/>
      </c>
      <c r="YJ11" s="36" t="str" cm="1">
        <f t="array" aca="1" ref="YJ11" ca="1">IFERROR(INDIRECT(YJ$9&amp;"!B34"),"")</f>
        <v/>
      </c>
      <c r="YK11" s="36" t="str" cm="1">
        <f t="array" aca="1" ref="YK11" ca="1">IFERROR(INDIRECT(YK$9&amp;"!B34"),"")</f>
        <v/>
      </c>
      <c r="YL11" s="36" t="str" cm="1">
        <f t="array" aca="1" ref="YL11" ca="1">IFERROR(INDIRECT(YL$9&amp;"!B34"),"")</f>
        <v/>
      </c>
      <c r="YM11" s="36" t="str" cm="1">
        <f t="array" aca="1" ref="YM11" ca="1">IFERROR(INDIRECT(YM$9&amp;"!B34"),"")</f>
        <v/>
      </c>
      <c r="YN11" s="36" t="str" cm="1">
        <f t="array" aca="1" ref="YN11" ca="1">IFERROR(INDIRECT(YN$9&amp;"!B34"),"")</f>
        <v/>
      </c>
      <c r="YO11" s="36" t="str" cm="1">
        <f t="array" aca="1" ref="YO11" ca="1">IFERROR(INDIRECT(YO$9&amp;"!B34"),"")</f>
        <v/>
      </c>
      <c r="YP11" s="36" t="str" cm="1">
        <f t="array" aca="1" ref="YP11" ca="1">IFERROR(INDIRECT(YP$9&amp;"!B34"),"")</f>
        <v/>
      </c>
      <c r="YQ11" s="36" t="str" cm="1">
        <f t="array" aca="1" ref="YQ11" ca="1">IFERROR(INDIRECT(YQ$9&amp;"!B34"),"")</f>
        <v/>
      </c>
      <c r="YR11" s="36" t="str" cm="1">
        <f t="array" aca="1" ref="YR11" ca="1">IFERROR(INDIRECT(YR$9&amp;"!B34"),"")</f>
        <v/>
      </c>
      <c r="YS11" s="36" t="str" cm="1">
        <f t="array" aca="1" ref="YS11" ca="1">IFERROR(INDIRECT(YS$9&amp;"!B34"),"")</f>
        <v/>
      </c>
      <c r="YT11" s="36" t="str" cm="1">
        <f t="array" aca="1" ref="YT11" ca="1">IFERROR(INDIRECT(YT$9&amp;"!B34"),"")</f>
        <v/>
      </c>
      <c r="YU11" s="36" t="str" cm="1">
        <f t="array" aca="1" ref="YU11" ca="1">IFERROR(INDIRECT(YU$9&amp;"!B34"),"")</f>
        <v/>
      </c>
      <c r="YV11" s="36" t="str" cm="1">
        <f t="array" aca="1" ref="YV11" ca="1">IFERROR(INDIRECT(YV$9&amp;"!B34"),"")</f>
        <v/>
      </c>
      <c r="YW11" s="36" t="str" cm="1">
        <f t="array" aca="1" ref="YW11" ca="1">IFERROR(INDIRECT(YW$9&amp;"!B34"),"")</f>
        <v/>
      </c>
      <c r="YX11" s="36" t="str" cm="1">
        <f t="array" aca="1" ref="YX11" ca="1">IFERROR(INDIRECT(YX$9&amp;"!B34"),"")</f>
        <v/>
      </c>
      <c r="YY11" s="36" t="str" cm="1">
        <f t="array" aca="1" ref="YY11" ca="1">IFERROR(INDIRECT(YY$9&amp;"!B34"),"")</f>
        <v/>
      </c>
      <c r="YZ11" s="36" t="str" cm="1">
        <f t="array" aca="1" ref="YZ11" ca="1">IFERROR(INDIRECT(YZ$9&amp;"!B34"),"")</f>
        <v/>
      </c>
      <c r="ZA11" s="36" t="str" cm="1">
        <f t="array" aca="1" ref="ZA11" ca="1">IFERROR(INDIRECT(ZA$9&amp;"!B34"),"")</f>
        <v/>
      </c>
      <c r="ZB11" s="36" t="str" cm="1">
        <f t="array" aca="1" ref="ZB11" ca="1">IFERROR(INDIRECT(ZB$9&amp;"!B34"),"")</f>
        <v/>
      </c>
      <c r="ZC11" s="36" t="str" cm="1">
        <f t="array" aca="1" ref="ZC11" ca="1">IFERROR(INDIRECT(ZC$9&amp;"!B34"),"")</f>
        <v/>
      </c>
      <c r="ZD11" s="36" t="str" cm="1">
        <f t="array" aca="1" ref="ZD11" ca="1">IFERROR(INDIRECT(ZD$9&amp;"!B34"),"")</f>
        <v/>
      </c>
      <c r="ZE11" s="36" t="str" cm="1">
        <f t="array" aca="1" ref="ZE11" ca="1">IFERROR(INDIRECT(ZE$9&amp;"!B34"),"")</f>
        <v/>
      </c>
      <c r="ZF11" s="36" t="str" cm="1">
        <f t="array" aca="1" ref="ZF11" ca="1">IFERROR(INDIRECT(ZF$9&amp;"!B34"),"")</f>
        <v/>
      </c>
      <c r="ZG11" s="36" t="str" cm="1">
        <f t="array" aca="1" ref="ZG11" ca="1">IFERROR(INDIRECT(ZG$9&amp;"!B34"),"")</f>
        <v/>
      </c>
      <c r="ZH11" s="36" t="str" cm="1">
        <f t="array" aca="1" ref="ZH11" ca="1">IFERROR(INDIRECT(ZH$9&amp;"!B34"),"")</f>
        <v/>
      </c>
      <c r="ZI11" s="36" t="str" cm="1">
        <f t="array" aca="1" ref="ZI11" ca="1">IFERROR(INDIRECT(ZI$9&amp;"!B34"),"")</f>
        <v/>
      </c>
      <c r="ZJ11" s="36" t="str" cm="1">
        <f t="array" aca="1" ref="ZJ11" ca="1">IFERROR(INDIRECT(ZJ$9&amp;"!B34"),"")</f>
        <v/>
      </c>
      <c r="ZK11" s="36" t="str" cm="1">
        <f t="array" aca="1" ref="ZK11" ca="1">IFERROR(INDIRECT(ZK$9&amp;"!B34"),"")</f>
        <v/>
      </c>
      <c r="ZL11" s="36" t="str" cm="1">
        <f t="array" aca="1" ref="ZL11" ca="1">IFERROR(INDIRECT(ZL$9&amp;"!B34"),"")</f>
        <v/>
      </c>
      <c r="ZM11" s="36" t="str" cm="1">
        <f t="array" aca="1" ref="ZM11" ca="1">IFERROR(INDIRECT(ZM$9&amp;"!B34"),"")</f>
        <v/>
      </c>
      <c r="ZN11" s="36" t="str" cm="1">
        <f t="array" aca="1" ref="ZN11" ca="1">IFERROR(INDIRECT(ZN$9&amp;"!B34"),"")</f>
        <v/>
      </c>
      <c r="ZO11" s="36" t="str" cm="1">
        <f t="array" aca="1" ref="ZO11" ca="1">IFERROR(INDIRECT(ZO$9&amp;"!B34"),"")</f>
        <v/>
      </c>
      <c r="ZP11" s="36" t="str" cm="1">
        <f t="array" aca="1" ref="ZP11" ca="1">IFERROR(INDIRECT(ZP$9&amp;"!B34"),"")</f>
        <v/>
      </c>
      <c r="ZQ11" s="36" t="str" cm="1">
        <f t="array" aca="1" ref="ZQ11" ca="1">IFERROR(INDIRECT(ZQ$9&amp;"!B34"),"")</f>
        <v/>
      </c>
      <c r="ZR11" s="36" t="str" cm="1">
        <f t="array" aca="1" ref="ZR11" ca="1">IFERROR(INDIRECT(ZR$9&amp;"!B34"),"")</f>
        <v/>
      </c>
      <c r="ZS11" s="36" t="str" cm="1">
        <f t="array" aca="1" ref="ZS11" ca="1">IFERROR(INDIRECT(ZS$9&amp;"!B34"),"")</f>
        <v/>
      </c>
      <c r="ZT11" s="36" t="str" cm="1">
        <f t="array" aca="1" ref="ZT11" ca="1">IFERROR(INDIRECT(ZT$9&amp;"!B34"),"")</f>
        <v/>
      </c>
      <c r="ZU11" s="36" t="str" cm="1">
        <f t="array" aca="1" ref="ZU11" ca="1">IFERROR(INDIRECT(ZU$9&amp;"!B34"),"")</f>
        <v/>
      </c>
      <c r="ZV11" s="36" t="str" cm="1">
        <f t="array" aca="1" ref="ZV11" ca="1">IFERROR(INDIRECT(ZV$9&amp;"!B34"),"")</f>
        <v/>
      </c>
      <c r="ZW11" s="36" t="str" cm="1">
        <f t="array" aca="1" ref="ZW11" ca="1">IFERROR(INDIRECT(ZW$9&amp;"!B34"),"")</f>
        <v/>
      </c>
      <c r="ZX11" s="36" t="str" cm="1">
        <f t="array" aca="1" ref="ZX11" ca="1">IFERROR(INDIRECT(ZX$9&amp;"!B34"),"")</f>
        <v/>
      </c>
      <c r="ZY11" s="36" t="str" cm="1">
        <f t="array" aca="1" ref="ZY11" ca="1">IFERROR(INDIRECT(ZY$9&amp;"!B34"),"")</f>
        <v/>
      </c>
      <c r="ZZ11" s="36" t="str" cm="1">
        <f t="array" aca="1" ref="ZZ11" ca="1">IFERROR(INDIRECT(ZZ$9&amp;"!B34"),"")</f>
        <v/>
      </c>
    </row>
    <row r="12" spans="1:702" s="37" customFormat="1" ht="20.100000000000001" customHeight="1" x14ac:dyDescent="0.25">
      <c r="A12" s="34" t="s">
        <v>39</v>
      </c>
      <c r="B12" s="35">
        <f t="shared" ca="1" si="0"/>
        <v>0</v>
      </c>
      <c r="C12" s="36" cm="1">
        <f t="array" aca="1" ref="C12" ca="1">IFERROR(INDIRECT(C$9&amp;"!B35"),"")</f>
        <v>0</v>
      </c>
      <c r="D12" s="36" cm="1">
        <f t="array" aca="1" ref="D12" ca="1">IFERROR(INDIRECT(D$9&amp;"!B35"),"")</f>
        <v>0</v>
      </c>
      <c r="E12" s="36" cm="1">
        <f t="array" aca="1" ref="E12" ca="1">IFERROR(INDIRECT(E$9&amp;"!B35"),"")</f>
        <v>0</v>
      </c>
      <c r="F12" s="36" cm="1">
        <f t="array" aca="1" ref="F12" ca="1">IFERROR(INDIRECT(F$9&amp;"!B35"),"")</f>
        <v>0</v>
      </c>
      <c r="G12" s="36" cm="1">
        <f t="array" aca="1" ref="G12" ca="1">IFERROR(INDIRECT(G$9&amp;"!B35"),"")</f>
        <v>0</v>
      </c>
      <c r="H12" s="36" t="str" cm="1">
        <f t="array" aca="1" ref="H12" ca="1">IFERROR(INDIRECT(H$9&amp;"!B35"),"")</f>
        <v/>
      </c>
      <c r="I12" s="36" t="str" cm="1">
        <f t="array" aca="1" ref="I12" ca="1">IFERROR(INDIRECT(I$9&amp;"!B35"),"")</f>
        <v/>
      </c>
      <c r="J12" s="36" t="str" cm="1">
        <f t="array" aca="1" ref="J12" ca="1">IFERROR(INDIRECT(J$9&amp;"!B35"),"")</f>
        <v/>
      </c>
      <c r="K12" s="36" t="str" cm="1">
        <f t="array" aca="1" ref="K12" ca="1">IFERROR(INDIRECT(K$9&amp;"!B35"),"")</f>
        <v/>
      </c>
      <c r="L12" s="36" t="str" cm="1">
        <f t="array" aca="1" ref="L12" ca="1">IFERROR(INDIRECT(L$9&amp;"!B35"),"")</f>
        <v/>
      </c>
      <c r="M12" s="36" t="str" cm="1">
        <f t="array" aca="1" ref="M12" ca="1">IFERROR(INDIRECT(M$9&amp;"!B35"),"")</f>
        <v/>
      </c>
      <c r="N12" s="36" t="str" cm="1">
        <f t="array" aca="1" ref="N12" ca="1">IFERROR(INDIRECT(N$9&amp;"!B35"),"")</f>
        <v/>
      </c>
      <c r="O12" s="36" t="str" cm="1">
        <f t="array" aca="1" ref="O12" ca="1">IFERROR(INDIRECT(O$9&amp;"!B35"),"")</f>
        <v/>
      </c>
      <c r="P12" s="36" t="str" cm="1">
        <f t="array" aca="1" ref="P12" ca="1">IFERROR(INDIRECT(P$9&amp;"!B35"),"")</f>
        <v/>
      </c>
      <c r="Q12" s="36" t="str" cm="1">
        <f t="array" aca="1" ref="Q12" ca="1">IFERROR(INDIRECT(Q$9&amp;"!B35"),"")</f>
        <v/>
      </c>
      <c r="R12" s="36" t="str" cm="1">
        <f t="array" aca="1" ref="R12" ca="1">IFERROR(INDIRECT(R$9&amp;"!B35"),"")</f>
        <v/>
      </c>
      <c r="S12" s="36" t="str" cm="1">
        <f t="array" aca="1" ref="S12" ca="1">IFERROR(INDIRECT(S$9&amp;"!B35"),"")</f>
        <v/>
      </c>
      <c r="T12" s="36" t="str" cm="1">
        <f t="array" aca="1" ref="T12" ca="1">IFERROR(INDIRECT(T$9&amp;"!B35"),"")</f>
        <v/>
      </c>
      <c r="U12" s="36" t="str" cm="1">
        <f t="array" aca="1" ref="U12" ca="1">IFERROR(INDIRECT(U$9&amp;"!B35"),"")</f>
        <v/>
      </c>
      <c r="V12" s="36" t="str" cm="1">
        <f t="array" aca="1" ref="V12" ca="1">IFERROR(INDIRECT(V$9&amp;"!B35"),"")</f>
        <v/>
      </c>
      <c r="W12" s="36" t="str" cm="1">
        <f t="array" aca="1" ref="W12" ca="1">IFERROR(INDIRECT(W$9&amp;"!B35"),"")</f>
        <v/>
      </c>
      <c r="X12" s="36" t="str" cm="1">
        <f t="array" aca="1" ref="X12" ca="1">IFERROR(INDIRECT(X$9&amp;"!B35"),"")</f>
        <v/>
      </c>
      <c r="Y12" s="36" t="str" cm="1">
        <f t="array" aca="1" ref="Y12" ca="1">IFERROR(INDIRECT(Y$9&amp;"!B35"),"")</f>
        <v/>
      </c>
      <c r="Z12" s="36" t="str" cm="1">
        <f t="array" aca="1" ref="Z12" ca="1">IFERROR(INDIRECT(Z$9&amp;"!B35"),"")</f>
        <v/>
      </c>
      <c r="AA12" s="36" t="str" cm="1">
        <f t="array" aca="1" ref="AA12" ca="1">IFERROR(INDIRECT(AA$9&amp;"!B35"),"")</f>
        <v/>
      </c>
      <c r="AB12" s="36" t="str" cm="1">
        <f t="array" aca="1" ref="AB12" ca="1">IFERROR(INDIRECT(AB$9&amp;"!B35"),"")</f>
        <v/>
      </c>
      <c r="AC12" s="36" t="str" cm="1">
        <f t="array" aca="1" ref="AC12" ca="1">IFERROR(INDIRECT(AC$9&amp;"!B35"),"")</f>
        <v/>
      </c>
      <c r="AD12" s="36" t="str" cm="1">
        <f t="array" aca="1" ref="AD12" ca="1">IFERROR(INDIRECT(AD$9&amp;"!B35"),"")</f>
        <v/>
      </c>
      <c r="AE12" s="36" t="str" cm="1">
        <f t="array" aca="1" ref="AE12" ca="1">IFERROR(INDIRECT(AE$9&amp;"!B35"),"")</f>
        <v/>
      </c>
      <c r="AF12" s="36" t="str" cm="1">
        <f t="array" aca="1" ref="AF12" ca="1">IFERROR(INDIRECT(AF$9&amp;"!B35"),"")</f>
        <v/>
      </c>
      <c r="AG12" s="36" t="str" cm="1">
        <f t="array" aca="1" ref="AG12" ca="1">IFERROR(INDIRECT(AG$9&amp;"!B35"),"")</f>
        <v/>
      </c>
      <c r="AH12" s="36" t="str" cm="1">
        <f t="array" aca="1" ref="AH12" ca="1">IFERROR(INDIRECT(AH$9&amp;"!B35"),"")</f>
        <v/>
      </c>
      <c r="AI12" s="36" t="str" cm="1">
        <f t="array" aca="1" ref="AI12" ca="1">IFERROR(INDIRECT(AI$9&amp;"!B35"),"")</f>
        <v/>
      </c>
      <c r="AJ12" s="36" t="str" cm="1">
        <f t="array" aca="1" ref="AJ12" ca="1">IFERROR(INDIRECT(AJ$9&amp;"!B35"),"")</f>
        <v/>
      </c>
      <c r="AK12" s="36" t="str" cm="1">
        <f t="array" aca="1" ref="AK12" ca="1">IFERROR(INDIRECT(AK$9&amp;"!B35"),"")</f>
        <v/>
      </c>
      <c r="AL12" s="36" t="str" cm="1">
        <f t="array" aca="1" ref="AL12" ca="1">IFERROR(INDIRECT(AL$9&amp;"!B35"),"")</f>
        <v/>
      </c>
      <c r="AM12" s="36" t="str" cm="1">
        <f t="array" aca="1" ref="AM12" ca="1">IFERROR(INDIRECT(AM$9&amp;"!B35"),"")</f>
        <v/>
      </c>
      <c r="AN12" s="36" t="str" cm="1">
        <f t="array" aca="1" ref="AN12" ca="1">IFERROR(INDIRECT(AN$9&amp;"!B35"),"")</f>
        <v/>
      </c>
      <c r="AO12" s="36" t="str" cm="1">
        <f t="array" aca="1" ref="AO12" ca="1">IFERROR(INDIRECT(AO$9&amp;"!B35"),"")</f>
        <v/>
      </c>
      <c r="AP12" s="36" t="str" cm="1">
        <f t="array" aca="1" ref="AP12" ca="1">IFERROR(INDIRECT(AP$9&amp;"!B35"),"")</f>
        <v/>
      </c>
      <c r="AQ12" s="36" t="str" cm="1">
        <f t="array" aca="1" ref="AQ12" ca="1">IFERROR(INDIRECT(AQ$9&amp;"!B35"),"")</f>
        <v/>
      </c>
      <c r="AR12" s="36" t="str" cm="1">
        <f t="array" aca="1" ref="AR12" ca="1">IFERROR(INDIRECT(AR$9&amp;"!B35"),"")</f>
        <v/>
      </c>
      <c r="AS12" s="36" t="str" cm="1">
        <f t="array" aca="1" ref="AS12" ca="1">IFERROR(INDIRECT(AS$9&amp;"!B35"),"")</f>
        <v/>
      </c>
      <c r="AT12" s="36" t="str" cm="1">
        <f t="array" aca="1" ref="AT12" ca="1">IFERROR(INDIRECT(AT$9&amp;"!B35"),"")</f>
        <v/>
      </c>
      <c r="AU12" s="36" t="str" cm="1">
        <f t="array" aca="1" ref="AU12" ca="1">IFERROR(INDIRECT(AU$9&amp;"!B35"),"")</f>
        <v/>
      </c>
      <c r="AV12" s="36" t="str" cm="1">
        <f t="array" aca="1" ref="AV12" ca="1">IFERROR(INDIRECT(AV$9&amp;"!B35"),"")</f>
        <v/>
      </c>
      <c r="AW12" s="36" t="str" cm="1">
        <f t="array" aca="1" ref="AW12" ca="1">IFERROR(INDIRECT(AW$9&amp;"!B35"),"")</f>
        <v/>
      </c>
      <c r="AX12" s="36" t="str" cm="1">
        <f t="array" aca="1" ref="AX12" ca="1">IFERROR(INDIRECT(AX$9&amp;"!B35"),"")</f>
        <v/>
      </c>
      <c r="AY12" s="36" t="str" cm="1">
        <f t="array" aca="1" ref="AY12" ca="1">IFERROR(INDIRECT(AY$9&amp;"!B35"),"")</f>
        <v/>
      </c>
      <c r="AZ12" s="36" t="str" cm="1">
        <f t="array" aca="1" ref="AZ12" ca="1">IFERROR(INDIRECT(AZ$9&amp;"!B35"),"")</f>
        <v/>
      </c>
      <c r="BA12" s="36" t="str" cm="1">
        <f t="array" aca="1" ref="BA12" ca="1">IFERROR(INDIRECT(BA$9&amp;"!B35"),"")</f>
        <v/>
      </c>
      <c r="BB12" s="36" t="str" cm="1">
        <f t="array" aca="1" ref="BB12" ca="1">IFERROR(INDIRECT(BB$9&amp;"!B35"),"")</f>
        <v/>
      </c>
      <c r="BC12" s="36" t="str" cm="1">
        <f t="array" aca="1" ref="BC12" ca="1">IFERROR(INDIRECT(BC$9&amp;"!B35"),"")</f>
        <v/>
      </c>
      <c r="BD12" s="36" t="str" cm="1">
        <f t="array" aca="1" ref="BD12" ca="1">IFERROR(INDIRECT(BD$9&amp;"!B35"),"")</f>
        <v/>
      </c>
      <c r="BE12" s="36" t="str" cm="1">
        <f t="array" aca="1" ref="BE12" ca="1">IFERROR(INDIRECT(BE$9&amp;"!B35"),"")</f>
        <v/>
      </c>
      <c r="BF12" s="36" t="str" cm="1">
        <f t="array" aca="1" ref="BF12" ca="1">IFERROR(INDIRECT(BF$9&amp;"!B35"),"")</f>
        <v/>
      </c>
      <c r="BG12" s="36" t="str" cm="1">
        <f t="array" aca="1" ref="BG12" ca="1">IFERROR(INDIRECT(BG$9&amp;"!B35"),"")</f>
        <v/>
      </c>
      <c r="BH12" s="36" t="str" cm="1">
        <f t="array" aca="1" ref="BH12" ca="1">IFERROR(INDIRECT(BH$9&amp;"!B35"),"")</f>
        <v/>
      </c>
      <c r="BI12" s="36" t="str" cm="1">
        <f t="array" aca="1" ref="BI12" ca="1">IFERROR(INDIRECT(BI$9&amp;"!B35"),"")</f>
        <v/>
      </c>
      <c r="BJ12" s="36" t="str" cm="1">
        <f t="array" aca="1" ref="BJ12" ca="1">IFERROR(INDIRECT(BJ$9&amp;"!B35"),"")</f>
        <v/>
      </c>
      <c r="BK12" s="36" t="str" cm="1">
        <f t="array" aca="1" ref="BK12" ca="1">IFERROR(INDIRECT(BK$9&amp;"!B35"),"")</f>
        <v/>
      </c>
      <c r="BL12" s="36" t="str" cm="1">
        <f t="array" aca="1" ref="BL12" ca="1">IFERROR(INDIRECT(BL$9&amp;"!B35"),"")</f>
        <v/>
      </c>
      <c r="BM12" s="36" t="str" cm="1">
        <f t="array" aca="1" ref="BM12" ca="1">IFERROR(INDIRECT(BM$9&amp;"!B35"),"")</f>
        <v/>
      </c>
      <c r="BN12" s="36" t="str" cm="1">
        <f t="array" aca="1" ref="BN12" ca="1">IFERROR(INDIRECT(BN$9&amp;"!B35"),"")</f>
        <v/>
      </c>
      <c r="BO12" s="36" t="str" cm="1">
        <f t="array" aca="1" ref="BO12" ca="1">IFERROR(INDIRECT(BO$9&amp;"!B35"),"")</f>
        <v/>
      </c>
      <c r="BP12" s="36" t="str" cm="1">
        <f t="array" aca="1" ref="BP12" ca="1">IFERROR(INDIRECT(BP$9&amp;"!B35"),"")</f>
        <v/>
      </c>
      <c r="BQ12" s="36" t="str" cm="1">
        <f t="array" aca="1" ref="BQ12" ca="1">IFERROR(INDIRECT(BQ$9&amp;"!B35"),"")</f>
        <v/>
      </c>
      <c r="BR12" s="36" t="str" cm="1">
        <f t="array" aca="1" ref="BR12" ca="1">IFERROR(INDIRECT(BR$9&amp;"!B35"),"")</f>
        <v/>
      </c>
      <c r="BS12" s="36" t="str" cm="1">
        <f t="array" aca="1" ref="BS12" ca="1">IFERROR(INDIRECT(BS$9&amp;"!B35"),"")</f>
        <v/>
      </c>
      <c r="BT12" s="36" t="str" cm="1">
        <f t="array" aca="1" ref="BT12" ca="1">IFERROR(INDIRECT(BT$9&amp;"!B35"),"")</f>
        <v/>
      </c>
      <c r="BU12" s="36" t="str" cm="1">
        <f t="array" aca="1" ref="BU12" ca="1">IFERROR(INDIRECT(BU$9&amp;"!B35"),"")</f>
        <v/>
      </c>
      <c r="BV12" s="36" t="str" cm="1">
        <f t="array" aca="1" ref="BV12" ca="1">IFERROR(INDIRECT(BV$9&amp;"!B35"),"")</f>
        <v/>
      </c>
      <c r="BW12" s="36" t="str" cm="1">
        <f t="array" aca="1" ref="BW12" ca="1">IFERROR(INDIRECT(BW$9&amp;"!B35"),"")</f>
        <v/>
      </c>
      <c r="BX12" s="36" t="str" cm="1">
        <f t="array" aca="1" ref="BX12" ca="1">IFERROR(INDIRECT(BX$9&amp;"!B35"),"")</f>
        <v/>
      </c>
      <c r="BY12" s="36" t="str" cm="1">
        <f t="array" aca="1" ref="BY12" ca="1">IFERROR(INDIRECT(BY$9&amp;"!B35"),"")</f>
        <v/>
      </c>
      <c r="BZ12" s="36" t="str" cm="1">
        <f t="array" aca="1" ref="BZ12" ca="1">IFERROR(INDIRECT(BZ$9&amp;"!B35"),"")</f>
        <v/>
      </c>
      <c r="CA12" s="36" t="str" cm="1">
        <f t="array" aca="1" ref="CA12" ca="1">IFERROR(INDIRECT(CA$9&amp;"!B35"),"")</f>
        <v/>
      </c>
      <c r="CB12" s="36" t="str" cm="1">
        <f t="array" aca="1" ref="CB12" ca="1">IFERROR(INDIRECT(CB$9&amp;"!B35"),"")</f>
        <v/>
      </c>
      <c r="CC12" s="36" t="str" cm="1">
        <f t="array" aca="1" ref="CC12" ca="1">IFERROR(INDIRECT(CC$9&amp;"!B35"),"")</f>
        <v/>
      </c>
      <c r="CD12" s="36" t="str" cm="1">
        <f t="array" aca="1" ref="CD12" ca="1">IFERROR(INDIRECT(CD$9&amp;"!B35"),"")</f>
        <v/>
      </c>
      <c r="CE12" s="36" t="str" cm="1">
        <f t="array" aca="1" ref="CE12" ca="1">IFERROR(INDIRECT(CE$9&amp;"!B35"),"")</f>
        <v/>
      </c>
      <c r="CF12" s="36" t="str" cm="1">
        <f t="array" aca="1" ref="CF12" ca="1">IFERROR(INDIRECT(CF$9&amp;"!B35"),"")</f>
        <v/>
      </c>
      <c r="CG12" s="36" t="str" cm="1">
        <f t="array" aca="1" ref="CG12" ca="1">IFERROR(INDIRECT(CG$9&amp;"!B35"),"")</f>
        <v/>
      </c>
      <c r="CH12" s="36" t="str" cm="1">
        <f t="array" aca="1" ref="CH12" ca="1">IFERROR(INDIRECT(CH$9&amp;"!B35"),"")</f>
        <v/>
      </c>
      <c r="CI12" s="36" t="str" cm="1">
        <f t="array" aca="1" ref="CI12" ca="1">IFERROR(INDIRECT(CI$9&amp;"!B35"),"")</f>
        <v/>
      </c>
      <c r="CJ12" s="36" t="str" cm="1">
        <f t="array" aca="1" ref="CJ12" ca="1">IFERROR(INDIRECT(CJ$9&amp;"!B35"),"")</f>
        <v/>
      </c>
      <c r="CK12" s="36" t="str" cm="1">
        <f t="array" aca="1" ref="CK12" ca="1">IFERROR(INDIRECT(CK$9&amp;"!B35"),"")</f>
        <v/>
      </c>
      <c r="CL12" s="36" t="str" cm="1">
        <f t="array" aca="1" ref="CL12" ca="1">IFERROR(INDIRECT(CL$9&amp;"!B35"),"")</f>
        <v/>
      </c>
      <c r="CM12" s="36" t="str" cm="1">
        <f t="array" aca="1" ref="CM12" ca="1">IFERROR(INDIRECT(CM$9&amp;"!B35"),"")</f>
        <v/>
      </c>
      <c r="CN12" s="36" t="str" cm="1">
        <f t="array" aca="1" ref="CN12" ca="1">IFERROR(INDIRECT(CN$9&amp;"!B35"),"")</f>
        <v/>
      </c>
      <c r="CO12" s="36" t="str" cm="1">
        <f t="array" aca="1" ref="CO12" ca="1">IFERROR(INDIRECT(CO$9&amp;"!B35"),"")</f>
        <v/>
      </c>
      <c r="CP12" s="36" t="str" cm="1">
        <f t="array" aca="1" ref="CP12" ca="1">IFERROR(INDIRECT(CP$9&amp;"!B35"),"")</f>
        <v/>
      </c>
      <c r="CQ12" s="36" t="str" cm="1">
        <f t="array" aca="1" ref="CQ12" ca="1">IFERROR(INDIRECT(CQ$9&amp;"!B35"),"")</f>
        <v/>
      </c>
      <c r="CR12" s="36" t="str" cm="1">
        <f t="array" aca="1" ref="CR12" ca="1">IFERROR(INDIRECT(CR$9&amp;"!B35"),"")</f>
        <v/>
      </c>
      <c r="CS12" s="36" t="str" cm="1">
        <f t="array" aca="1" ref="CS12" ca="1">IFERROR(INDIRECT(CS$9&amp;"!B35"),"")</f>
        <v/>
      </c>
      <c r="CT12" s="36" t="str" cm="1">
        <f t="array" aca="1" ref="CT12" ca="1">IFERROR(INDIRECT(CT$9&amp;"!B35"),"")</f>
        <v/>
      </c>
      <c r="CU12" s="36" t="str" cm="1">
        <f t="array" aca="1" ref="CU12" ca="1">IFERROR(INDIRECT(CU$9&amp;"!B35"),"")</f>
        <v/>
      </c>
      <c r="CV12" s="36" t="str" cm="1">
        <f t="array" aca="1" ref="CV12" ca="1">IFERROR(INDIRECT(CV$9&amp;"!B35"),"")</f>
        <v/>
      </c>
      <c r="CW12" s="36" t="str" cm="1">
        <f t="array" aca="1" ref="CW12" ca="1">IFERROR(INDIRECT(CW$9&amp;"!B35"),"")</f>
        <v/>
      </c>
      <c r="CX12" s="36" t="str" cm="1">
        <f t="array" aca="1" ref="CX12" ca="1">IFERROR(INDIRECT(CX$9&amp;"!B35"),"")</f>
        <v/>
      </c>
      <c r="CY12" s="36" t="str" cm="1">
        <f t="array" aca="1" ref="CY12" ca="1">IFERROR(INDIRECT(CY$9&amp;"!B35"),"")</f>
        <v/>
      </c>
      <c r="CZ12" s="36" t="str" cm="1">
        <f t="array" aca="1" ref="CZ12" ca="1">IFERROR(INDIRECT(CZ$9&amp;"!B35"),"")</f>
        <v/>
      </c>
      <c r="DA12" s="36" t="str" cm="1">
        <f t="array" aca="1" ref="DA12" ca="1">IFERROR(INDIRECT(DA$9&amp;"!B35"),"")</f>
        <v/>
      </c>
      <c r="DB12" s="36" t="str" cm="1">
        <f t="array" aca="1" ref="DB12" ca="1">IFERROR(INDIRECT(DB$9&amp;"!B35"),"")</f>
        <v/>
      </c>
      <c r="DC12" s="36" t="str" cm="1">
        <f t="array" aca="1" ref="DC12" ca="1">IFERROR(INDIRECT(DC$9&amp;"!B35"),"")</f>
        <v/>
      </c>
      <c r="DD12" s="36" t="str" cm="1">
        <f t="array" aca="1" ref="DD12" ca="1">IFERROR(INDIRECT(DD$9&amp;"!B35"),"")</f>
        <v/>
      </c>
      <c r="DE12" s="36" t="str" cm="1">
        <f t="array" aca="1" ref="DE12" ca="1">IFERROR(INDIRECT(DE$9&amp;"!B35"),"")</f>
        <v/>
      </c>
      <c r="DF12" s="36" t="str" cm="1">
        <f t="array" aca="1" ref="DF12" ca="1">IFERROR(INDIRECT(DF$9&amp;"!B35"),"")</f>
        <v/>
      </c>
      <c r="DG12" s="36" t="str" cm="1">
        <f t="array" aca="1" ref="DG12" ca="1">IFERROR(INDIRECT(DG$9&amp;"!B35"),"")</f>
        <v/>
      </c>
      <c r="DH12" s="36" t="str" cm="1">
        <f t="array" aca="1" ref="DH12" ca="1">IFERROR(INDIRECT(DH$9&amp;"!B35"),"")</f>
        <v/>
      </c>
      <c r="DI12" s="36" t="str" cm="1">
        <f t="array" aca="1" ref="DI12" ca="1">IFERROR(INDIRECT(DI$9&amp;"!B35"),"")</f>
        <v/>
      </c>
      <c r="DJ12" s="36" t="str" cm="1">
        <f t="array" aca="1" ref="DJ12" ca="1">IFERROR(INDIRECT(DJ$9&amp;"!B35"),"")</f>
        <v/>
      </c>
      <c r="DK12" s="36" t="str" cm="1">
        <f t="array" aca="1" ref="DK12" ca="1">IFERROR(INDIRECT(DK$9&amp;"!B35"),"")</f>
        <v/>
      </c>
      <c r="DL12" s="36" t="str" cm="1">
        <f t="array" aca="1" ref="DL12" ca="1">IFERROR(INDIRECT(DL$9&amp;"!B35"),"")</f>
        <v/>
      </c>
      <c r="DM12" s="36" t="str" cm="1">
        <f t="array" aca="1" ref="DM12" ca="1">IFERROR(INDIRECT(DM$9&amp;"!B35"),"")</f>
        <v/>
      </c>
      <c r="DN12" s="36" t="str" cm="1">
        <f t="array" aca="1" ref="DN12" ca="1">IFERROR(INDIRECT(DN$9&amp;"!B35"),"")</f>
        <v/>
      </c>
      <c r="DO12" s="36" t="str" cm="1">
        <f t="array" aca="1" ref="DO12" ca="1">IFERROR(INDIRECT(DO$9&amp;"!B35"),"")</f>
        <v/>
      </c>
      <c r="DP12" s="36" t="str" cm="1">
        <f t="array" aca="1" ref="DP12" ca="1">IFERROR(INDIRECT(DP$9&amp;"!B35"),"")</f>
        <v/>
      </c>
      <c r="DQ12" s="36" t="str" cm="1">
        <f t="array" aca="1" ref="DQ12" ca="1">IFERROR(INDIRECT(DQ$9&amp;"!B35"),"")</f>
        <v/>
      </c>
      <c r="DR12" s="36" t="str" cm="1">
        <f t="array" aca="1" ref="DR12" ca="1">IFERROR(INDIRECT(DR$9&amp;"!B35"),"")</f>
        <v/>
      </c>
      <c r="DS12" s="36" t="str" cm="1">
        <f t="array" aca="1" ref="DS12" ca="1">IFERROR(INDIRECT(DS$9&amp;"!B35"),"")</f>
        <v/>
      </c>
      <c r="DT12" s="36" t="str" cm="1">
        <f t="array" aca="1" ref="DT12" ca="1">IFERROR(INDIRECT(DT$9&amp;"!B35"),"")</f>
        <v/>
      </c>
      <c r="DU12" s="36" t="str" cm="1">
        <f t="array" aca="1" ref="DU12" ca="1">IFERROR(INDIRECT(DU$9&amp;"!B35"),"")</f>
        <v/>
      </c>
      <c r="DV12" s="36" t="str" cm="1">
        <f t="array" aca="1" ref="DV12" ca="1">IFERROR(INDIRECT(DV$9&amp;"!B35"),"")</f>
        <v/>
      </c>
      <c r="DW12" s="36" t="str" cm="1">
        <f t="array" aca="1" ref="DW12" ca="1">IFERROR(INDIRECT(DW$9&amp;"!B35"),"")</f>
        <v/>
      </c>
      <c r="DX12" s="36" t="str" cm="1">
        <f t="array" aca="1" ref="DX12" ca="1">IFERROR(INDIRECT(DX$9&amp;"!B35"),"")</f>
        <v/>
      </c>
      <c r="DY12" s="36" t="str" cm="1">
        <f t="array" aca="1" ref="DY12" ca="1">IFERROR(INDIRECT(DY$9&amp;"!B35"),"")</f>
        <v/>
      </c>
      <c r="DZ12" s="36" t="str" cm="1">
        <f t="array" aca="1" ref="DZ12" ca="1">IFERROR(INDIRECT(DZ$9&amp;"!B35"),"")</f>
        <v/>
      </c>
      <c r="EA12" s="36" t="str" cm="1">
        <f t="array" aca="1" ref="EA12" ca="1">IFERROR(INDIRECT(EA$9&amp;"!B35"),"")</f>
        <v/>
      </c>
      <c r="EB12" s="36" t="str" cm="1">
        <f t="array" aca="1" ref="EB12" ca="1">IFERROR(INDIRECT(EB$9&amp;"!B35"),"")</f>
        <v/>
      </c>
      <c r="EC12" s="36" t="str" cm="1">
        <f t="array" aca="1" ref="EC12" ca="1">IFERROR(INDIRECT(EC$9&amp;"!B35"),"")</f>
        <v/>
      </c>
      <c r="ED12" s="36" t="str" cm="1">
        <f t="array" aca="1" ref="ED12" ca="1">IFERROR(INDIRECT(ED$9&amp;"!B35"),"")</f>
        <v/>
      </c>
      <c r="EE12" s="36" t="str" cm="1">
        <f t="array" aca="1" ref="EE12" ca="1">IFERROR(INDIRECT(EE$9&amp;"!B35"),"")</f>
        <v/>
      </c>
      <c r="EF12" s="36" t="str" cm="1">
        <f t="array" aca="1" ref="EF12" ca="1">IFERROR(INDIRECT(EF$9&amp;"!B35"),"")</f>
        <v/>
      </c>
      <c r="EG12" s="36" t="str" cm="1">
        <f t="array" aca="1" ref="EG12" ca="1">IFERROR(INDIRECT(EG$9&amp;"!B35"),"")</f>
        <v/>
      </c>
      <c r="EH12" s="36" t="str" cm="1">
        <f t="array" aca="1" ref="EH12" ca="1">IFERROR(INDIRECT(EH$9&amp;"!B35"),"")</f>
        <v/>
      </c>
      <c r="EI12" s="36" t="str" cm="1">
        <f t="array" aca="1" ref="EI12" ca="1">IFERROR(INDIRECT(EI$9&amp;"!B35"),"")</f>
        <v/>
      </c>
      <c r="EJ12" s="36" t="str" cm="1">
        <f t="array" aca="1" ref="EJ12" ca="1">IFERROR(INDIRECT(EJ$9&amp;"!B35"),"")</f>
        <v/>
      </c>
      <c r="EK12" s="36" t="str" cm="1">
        <f t="array" aca="1" ref="EK12" ca="1">IFERROR(INDIRECT(EK$9&amp;"!B35"),"")</f>
        <v/>
      </c>
      <c r="EL12" s="36" t="str" cm="1">
        <f t="array" aca="1" ref="EL12" ca="1">IFERROR(INDIRECT(EL$9&amp;"!B35"),"")</f>
        <v/>
      </c>
      <c r="EM12" s="36" t="str" cm="1">
        <f t="array" aca="1" ref="EM12" ca="1">IFERROR(INDIRECT(EM$9&amp;"!B35"),"")</f>
        <v/>
      </c>
      <c r="EN12" s="36" t="str" cm="1">
        <f t="array" aca="1" ref="EN12" ca="1">IFERROR(INDIRECT(EN$9&amp;"!B35"),"")</f>
        <v/>
      </c>
      <c r="EO12" s="36" t="str" cm="1">
        <f t="array" aca="1" ref="EO12" ca="1">IFERROR(INDIRECT(EO$9&amp;"!B35"),"")</f>
        <v/>
      </c>
      <c r="EP12" s="36" t="str" cm="1">
        <f t="array" aca="1" ref="EP12" ca="1">IFERROR(INDIRECT(EP$9&amp;"!B35"),"")</f>
        <v/>
      </c>
      <c r="EQ12" s="36" t="str" cm="1">
        <f t="array" aca="1" ref="EQ12" ca="1">IFERROR(INDIRECT(EQ$9&amp;"!B35"),"")</f>
        <v/>
      </c>
      <c r="ER12" s="36" t="str" cm="1">
        <f t="array" aca="1" ref="ER12" ca="1">IFERROR(INDIRECT(ER$9&amp;"!B35"),"")</f>
        <v/>
      </c>
      <c r="ES12" s="36" t="str" cm="1">
        <f t="array" aca="1" ref="ES12" ca="1">IFERROR(INDIRECT(ES$9&amp;"!B35"),"")</f>
        <v/>
      </c>
      <c r="ET12" s="36" t="str" cm="1">
        <f t="array" aca="1" ref="ET12" ca="1">IFERROR(INDIRECT(ET$9&amp;"!B35"),"")</f>
        <v/>
      </c>
      <c r="EU12" s="36" t="str" cm="1">
        <f t="array" aca="1" ref="EU12" ca="1">IFERROR(INDIRECT(EU$9&amp;"!B35"),"")</f>
        <v/>
      </c>
      <c r="EV12" s="36" t="str" cm="1">
        <f t="array" aca="1" ref="EV12" ca="1">IFERROR(INDIRECT(EV$9&amp;"!B35"),"")</f>
        <v/>
      </c>
      <c r="EW12" s="36" t="str" cm="1">
        <f t="array" aca="1" ref="EW12" ca="1">IFERROR(INDIRECT(EW$9&amp;"!B35"),"")</f>
        <v/>
      </c>
      <c r="EX12" s="36" t="str" cm="1">
        <f t="array" aca="1" ref="EX12" ca="1">IFERROR(INDIRECT(EX$9&amp;"!B35"),"")</f>
        <v/>
      </c>
      <c r="EY12" s="36" t="str" cm="1">
        <f t="array" aca="1" ref="EY12" ca="1">IFERROR(INDIRECT(EY$9&amp;"!B35"),"")</f>
        <v/>
      </c>
      <c r="EZ12" s="36" t="str" cm="1">
        <f t="array" aca="1" ref="EZ12" ca="1">IFERROR(INDIRECT(EZ$9&amp;"!B35"),"")</f>
        <v/>
      </c>
      <c r="FA12" s="36" t="str" cm="1">
        <f t="array" aca="1" ref="FA12" ca="1">IFERROR(INDIRECT(FA$9&amp;"!B35"),"")</f>
        <v/>
      </c>
      <c r="FB12" s="36" t="str" cm="1">
        <f t="array" aca="1" ref="FB12" ca="1">IFERROR(INDIRECT(FB$9&amp;"!B35"),"")</f>
        <v/>
      </c>
      <c r="FC12" s="36" t="str" cm="1">
        <f t="array" aca="1" ref="FC12" ca="1">IFERROR(INDIRECT(FC$9&amp;"!B35"),"")</f>
        <v/>
      </c>
      <c r="FD12" s="36" t="str" cm="1">
        <f t="array" aca="1" ref="FD12" ca="1">IFERROR(INDIRECT(FD$9&amp;"!B35"),"")</f>
        <v/>
      </c>
      <c r="FE12" s="36" t="str" cm="1">
        <f t="array" aca="1" ref="FE12" ca="1">IFERROR(INDIRECT(FE$9&amp;"!B35"),"")</f>
        <v/>
      </c>
      <c r="FF12" s="36" t="str" cm="1">
        <f t="array" aca="1" ref="FF12" ca="1">IFERROR(INDIRECT(FF$9&amp;"!B35"),"")</f>
        <v/>
      </c>
      <c r="FG12" s="36" t="str" cm="1">
        <f t="array" aca="1" ref="FG12" ca="1">IFERROR(INDIRECT(FG$9&amp;"!B35"),"")</f>
        <v/>
      </c>
      <c r="FH12" s="36" t="str" cm="1">
        <f t="array" aca="1" ref="FH12" ca="1">IFERROR(INDIRECT(FH$9&amp;"!B35"),"")</f>
        <v/>
      </c>
      <c r="FI12" s="36" t="str" cm="1">
        <f t="array" aca="1" ref="FI12" ca="1">IFERROR(INDIRECT(FI$9&amp;"!B35"),"")</f>
        <v/>
      </c>
      <c r="FJ12" s="36" t="str" cm="1">
        <f t="array" aca="1" ref="FJ12" ca="1">IFERROR(INDIRECT(FJ$9&amp;"!B35"),"")</f>
        <v/>
      </c>
      <c r="FK12" s="36" t="str" cm="1">
        <f t="array" aca="1" ref="FK12" ca="1">IFERROR(INDIRECT(FK$9&amp;"!B35"),"")</f>
        <v/>
      </c>
      <c r="FL12" s="36" t="str" cm="1">
        <f t="array" aca="1" ref="FL12" ca="1">IFERROR(INDIRECT(FL$9&amp;"!B35"),"")</f>
        <v/>
      </c>
      <c r="FM12" s="36" t="str" cm="1">
        <f t="array" aca="1" ref="FM12" ca="1">IFERROR(INDIRECT(FM$9&amp;"!B35"),"")</f>
        <v/>
      </c>
      <c r="FN12" s="36" t="str" cm="1">
        <f t="array" aca="1" ref="FN12" ca="1">IFERROR(INDIRECT(FN$9&amp;"!B35"),"")</f>
        <v/>
      </c>
      <c r="FO12" s="36" t="str" cm="1">
        <f t="array" aca="1" ref="FO12" ca="1">IFERROR(INDIRECT(FO$9&amp;"!B35"),"")</f>
        <v/>
      </c>
      <c r="FP12" s="36" t="str" cm="1">
        <f t="array" aca="1" ref="FP12" ca="1">IFERROR(INDIRECT(FP$9&amp;"!B35"),"")</f>
        <v/>
      </c>
      <c r="FQ12" s="36" t="str" cm="1">
        <f t="array" aca="1" ref="FQ12" ca="1">IFERROR(INDIRECT(FQ$9&amp;"!B35"),"")</f>
        <v/>
      </c>
      <c r="FR12" s="36" t="str" cm="1">
        <f t="array" aca="1" ref="FR12" ca="1">IFERROR(INDIRECT(FR$9&amp;"!B35"),"")</f>
        <v/>
      </c>
      <c r="FS12" s="36" t="str" cm="1">
        <f t="array" aca="1" ref="FS12" ca="1">IFERROR(INDIRECT(FS$9&amp;"!B35"),"")</f>
        <v/>
      </c>
      <c r="FT12" s="36" t="str" cm="1">
        <f t="array" aca="1" ref="FT12" ca="1">IFERROR(INDIRECT(FT$9&amp;"!B35"),"")</f>
        <v/>
      </c>
      <c r="FU12" s="36" t="str" cm="1">
        <f t="array" aca="1" ref="FU12" ca="1">IFERROR(INDIRECT(FU$9&amp;"!B35"),"")</f>
        <v/>
      </c>
      <c r="FV12" s="36" t="str" cm="1">
        <f t="array" aca="1" ref="FV12" ca="1">IFERROR(INDIRECT(FV$9&amp;"!B35"),"")</f>
        <v/>
      </c>
      <c r="FW12" s="36" t="str" cm="1">
        <f t="array" aca="1" ref="FW12" ca="1">IFERROR(INDIRECT(FW$9&amp;"!B35"),"")</f>
        <v/>
      </c>
      <c r="FX12" s="36" t="str" cm="1">
        <f t="array" aca="1" ref="FX12" ca="1">IFERROR(INDIRECT(FX$9&amp;"!B35"),"")</f>
        <v/>
      </c>
      <c r="FY12" s="36" t="str" cm="1">
        <f t="array" aca="1" ref="FY12" ca="1">IFERROR(INDIRECT(FY$9&amp;"!B35"),"")</f>
        <v/>
      </c>
      <c r="FZ12" s="36" t="str" cm="1">
        <f t="array" aca="1" ref="FZ12" ca="1">IFERROR(INDIRECT(FZ$9&amp;"!B35"),"")</f>
        <v/>
      </c>
      <c r="GA12" s="36" t="str" cm="1">
        <f t="array" aca="1" ref="GA12" ca="1">IFERROR(INDIRECT(GA$9&amp;"!B35"),"")</f>
        <v/>
      </c>
      <c r="GB12" s="36" t="str" cm="1">
        <f t="array" aca="1" ref="GB12" ca="1">IFERROR(INDIRECT(GB$9&amp;"!B35"),"")</f>
        <v/>
      </c>
      <c r="GC12" s="36" t="str" cm="1">
        <f t="array" aca="1" ref="GC12" ca="1">IFERROR(INDIRECT(GC$9&amp;"!B35"),"")</f>
        <v/>
      </c>
      <c r="GD12" s="36" t="str" cm="1">
        <f t="array" aca="1" ref="GD12" ca="1">IFERROR(INDIRECT(GD$9&amp;"!B35"),"")</f>
        <v/>
      </c>
      <c r="GE12" s="36" t="str" cm="1">
        <f t="array" aca="1" ref="GE12" ca="1">IFERROR(INDIRECT(GE$9&amp;"!B35"),"")</f>
        <v/>
      </c>
      <c r="GF12" s="36" t="str" cm="1">
        <f t="array" aca="1" ref="GF12" ca="1">IFERROR(INDIRECT(GF$9&amp;"!B35"),"")</f>
        <v/>
      </c>
      <c r="GG12" s="36" t="str" cm="1">
        <f t="array" aca="1" ref="GG12" ca="1">IFERROR(INDIRECT(GG$9&amp;"!B35"),"")</f>
        <v/>
      </c>
      <c r="GH12" s="36" t="str" cm="1">
        <f t="array" aca="1" ref="GH12" ca="1">IFERROR(INDIRECT(GH$9&amp;"!B35"),"")</f>
        <v/>
      </c>
      <c r="GI12" s="36" t="str" cm="1">
        <f t="array" aca="1" ref="GI12" ca="1">IFERROR(INDIRECT(GI$9&amp;"!B35"),"")</f>
        <v/>
      </c>
      <c r="GJ12" s="36" t="str" cm="1">
        <f t="array" aca="1" ref="GJ12" ca="1">IFERROR(INDIRECT(GJ$9&amp;"!B35"),"")</f>
        <v/>
      </c>
      <c r="GK12" s="36" t="str" cm="1">
        <f t="array" aca="1" ref="GK12" ca="1">IFERROR(INDIRECT(GK$9&amp;"!B35"),"")</f>
        <v/>
      </c>
      <c r="GL12" s="36" t="str" cm="1">
        <f t="array" aca="1" ref="GL12" ca="1">IFERROR(INDIRECT(GL$9&amp;"!B35"),"")</f>
        <v/>
      </c>
      <c r="GM12" s="36" t="str" cm="1">
        <f t="array" aca="1" ref="GM12" ca="1">IFERROR(INDIRECT(GM$9&amp;"!B35"),"")</f>
        <v/>
      </c>
      <c r="GN12" s="36" t="str" cm="1">
        <f t="array" aca="1" ref="GN12" ca="1">IFERROR(INDIRECT(GN$9&amp;"!B35"),"")</f>
        <v/>
      </c>
      <c r="GO12" s="36" t="str" cm="1">
        <f t="array" aca="1" ref="GO12" ca="1">IFERROR(INDIRECT(GO$9&amp;"!B35"),"")</f>
        <v/>
      </c>
      <c r="GP12" s="36" t="str" cm="1">
        <f t="array" aca="1" ref="GP12" ca="1">IFERROR(INDIRECT(GP$9&amp;"!B35"),"")</f>
        <v/>
      </c>
      <c r="GQ12" s="36" t="str" cm="1">
        <f t="array" aca="1" ref="GQ12" ca="1">IFERROR(INDIRECT(GQ$9&amp;"!B35"),"")</f>
        <v/>
      </c>
      <c r="GR12" s="36" t="str" cm="1">
        <f t="array" aca="1" ref="GR12" ca="1">IFERROR(INDIRECT(GR$9&amp;"!B35"),"")</f>
        <v/>
      </c>
      <c r="GS12" s="36" t="str" cm="1">
        <f t="array" aca="1" ref="GS12" ca="1">IFERROR(INDIRECT(GS$9&amp;"!B35"),"")</f>
        <v/>
      </c>
      <c r="GT12" s="36" t="str" cm="1">
        <f t="array" aca="1" ref="GT12" ca="1">IFERROR(INDIRECT(GT$9&amp;"!B35"),"")</f>
        <v/>
      </c>
      <c r="GU12" s="36" t="str" cm="1">
        <f t="array" aca="1" ref="GU12" ca="1">IFERROR(INDIRECT(GU$9&amp;"!B35"),"")</f>
        <v/>
      </c>
      <c r="GV12" s="36" t="str" cm="1">
        <f t="array" aca="1" ref="GV12" ca="1">IFERROR(INDIRECT(GV$9&amp;"!B35"),"")</f>
        <v/>
      </c>
      <c r="GW12" s="36" t="str" cm="1">
        <f t="array" aca="1" ref="GW12" ca="1">IFERROR(INDIRECT(GW$9&amp;"!B35"),"")</f>
        <v/>
      </c>
      <c r="GX12" s="36" t="str" cm="1">
        <f t="array" aca="1" ref="GX12" ca="1">IFERROR(INDIRECT(GX$9&amp;"!B35"),"")</f>
        <v/>
      </c>
      <c r="GY12" s="36" t="str" cm="1">
        <f t="array" aca="1" ref="GY12" ca="1">IFERROR(INDIRECT(GY$9&amp;"!B35"),"")</f>
        <v/>
      </c>
      <c r="GZ12" s="36" t="str" cm="1">
        <f t="array" aca="1" ref="GZ12" ca="1">IFERROR(INDIRECT(GZ$9&amp;"!B35"),"")</f>
        <v/>
      </c>
      <c r="HA12" s="36" t="str" cm="1">
        <f t="array" aca="1" ref="HA12" ca="1">IFERROR(INDIRECT(HA$9&amp;"!B35"),"")</f>
        <v/>
      </c>
      <c r="HB12" s="36" t="str" cm="1">
        <f t="array" aca="1" ref="HB12" ca="1">IFERROR(INDIRECT(HB$9&amp;"!B35"),"")</f>
        <v/>
      </c>
      <c r="HC12" s="36" t="str" cm="1">
        <f t="array" aca="1" ref="HC12" ca="1">IFERROR(INDIRECT(HC$9&amp;"!B35"),"")</f>
        <v/>
      </c>
      <c r="HD12" s="36" t="str" cm="1">
        <f t="array" aca="1" ref="HD12" ca="1">IFERROR(INDIRECT(HD$9&amp;"!B35"),"")</f>
        <v/>
      </c>
      <c r="HE12" s="36" t="str" cm="1">
        <f t="array" aca="1" ref="HE12" ca="1">IFERROR(INDIRECT(HE$9&amp;"!B35"),"")</f>
        <v/>
      </c>
      <c r="HF12" s="36" t="str" cm="1">
        <f t="array" aca="1" ref="HF12" ca="1">IFERROR(INDIRECT(HF$9&amp;"!B35"),"")</f>
        <v/>
      </c>
      <c r="HG12" s="36" t="str" cm="1">
        <f t="array" aca="1" ref="HG12" ca="1">IFERROR(INDIRECT(HG$9&amp;"!B35"),"")</f>
        <v/>
      </c>
      <c r="HH12" s="36" t="str" cm="1">
        <f t="array" aca="1" ref="HH12" ca="1">IFERROR(INDIRECT(HH$9&amp;"!B35"),"")</f>
        <v/>
      </c>
      <c r="HI12" s="36" t="str" cm="1">
        <f t="array" aca="1" ref="HI12" ca="1">IFERROR(INDIRECT(HI$9&amp;"!B35"),"")</f>
        <v/>
      </c>
      <c r="HJ12" s="36" t="str" cm="1">
        <f t="array" aca="1" ref="HJ12" ca="1">IFERROR(INDIRECT(HJ$9&amp;"!B35"),"")</f>
        <v/>
      </c>
      <c r="HK12" s="36" t="str" cm="1">
        <f t="array" aca="1" ref="HK12" ca="1">IFERROR(INDIRECT(HK$9&amp;"!B35"),"")</f>
        <v/>
      </c>
      <c r="HL12" s="36" t="str" cm="1">
        <f t="array" aca="1" ref="HL12" ca="1">IFERROR(INDIRECT(HL$9&amp;"!B35"),"")</f>
        <v/>
      </c>
      <c r="HM12" s="36" t="str" cm="1">
        <f t="array" aca="1" ref="HM12" ca="1">IFERROR(INDIRECT(HM$9&amp;"!B35"),"")</f>
        <v/>
      </c>
      <c r="HN12" s="36" t="str" cm="1">
        <f t="array" aca="1" ref="HN12" ca="1">IFERROR(INDIRECT(HN$9&amp;"!B35"),"")</f>
        <v/>
      </c>
      <c r="HO12" s="36" t="str" cm="1">
        <f t="array" aca="1" ref="HO12" ca="1">IFERROR(INDIRECT(HO$9&amp;"!B35"),"")</f>
        <v/>
      </c>
      <c r="HP12" s="36" t="str" cm="1">
        <f t="array" aca="1" ref="HP12" ca="1">IFERROR(INDIRECT(HP$9&amp;"!B35"),"")</f>
        <v/>
      </c>
      <c r="HQ12" s="36" t="str" cm="1">
        <f t="array" aca="1" ref="HQ12" ca="1">IFERROR(INDIRECT(HQ$9&amp;"!B35"),"")</f>
        <v/>
      </c>
      <c r="HR12" s="36" t="str" cm="1">
        <f t="array" aca="1" ref="HR12" ca="1">IFERROR(INDIRECT(HR$9&amp;"!B35"),"")</f>
        <v/>
      </c>
      <c r="HS12" s="36" t="str" cm="1">
        <f t="array" aca="1" ref="HS12" ca="1">IFERROR(INDIRECT(HS$9&amp;"!B35"),"")</f>
        <v/>
      </c>
      <c r="HT12" s="36" t="str" cm="1">
        <f t="array" aca="1" ref="HT12" ca="1">IFERROR(INDIRECT(HT$9&amp;"!B35"),"")</f>
        <v/>
      </c>
      <c r="HU12" s="36" t="str" cm="1">
        <f t="array" aca="1" ref="HU12" ca="1">IFERROR(INDIRECT(HU$9&amp;"!B35"),"")</f>
        <v/>
      </c>
      <c r="HV12" s="36" t="str" cm="1">
        <f t="array" aca="1" ref="HV12" ca="1">IFERROR(INDIRECT(HV$9&amp;"!B35"),"")</f>
        <v/>
      </c>
      <c r="HW12" s="36" t="str" cm="1">
        <f t="array" aca="1" ref="HW12" ca="1">IFERROR(INDIRECT(HW$9&amp;"!B35"),"")</f>
        <v/>
      </c>
      <c r="HX12" s="36" t="str" cm="1">
        <f t="array" aca="1" ref="HX12" ca="1">IFERROR(INDIRECT(HX$9&amp;"!B35"),"")</f>
        <v/>
      </c>
      <c r="HY12" s="36" t="str" cm="1">
        <f t="array" aca="1" ref="HY12" ca="1">IFERROR(INDIRECT(HY$9&amp;"!B35"),"")</f>
        <v/>
      </c>
      <c r="HZ12" s="36" t="str" cm="1">
        <f t="array" aca="1" ref="HZ12" ca="1">IFERROR(INDIRECT(HZ$9&amp;"!B35"),"")</f>
        <v/>
      </c>
      <c r="IA12" s="36" t="str" cm="1">
        <f t="array" aca="1" ref="IA12" ca="1">IFERROR(INDIRECT(IA$9&amp;"!B35"),"")</f>
        <v/>
      </c>
      <c r="IB12" s="36" t="str" cm="1">
        <f t="array" aca="1" ref="IB12" ca="1">IFERROR(INDIRECT(IB$9&amp;"!B35"),"")</f>
        <v/>
      </c>
      <c r="IC12" s="36" t="str" cm="1">
        <f t="array" aca="1" ref="IC12" ca="1">IFERROR(INDIRECT(IC$9&amp;"!B35"),"")</f>
        <v/>
      </c>
      <c r="ID12" s="36" t="str" cm="1">
        <f t="array" aca="1" ref="ID12" ca="1">IFERROR(INDIRECT(ID$9&amp;"!B35"),"")</f>
        <v/>
      </c>
      <c r="IE12" s="36" t="str" cm="1">
        <f t="array" aca="1" ref="IE12" ca="1">IFERROR(INDIRECT(IE$9&amp;"!B35"),"")</f>
        <v/>
      </c>
      <c r="IF12" s="36" t="str" cm="1">
        <f t="array" aca="1" ref="IF12" ca="1">IFERROR(INDIRECT(IF$9&amp;"!B35"),"")</f>
        <v/>
      </c>
      <c r="IG12" s="36" t="str" cm="1">
        <f t="array" aca="1" ref="IG12" ca="1">IFERROR(INDIRECT(IG$9&amp;"!B35"),"")</f>
        <v/>
      </c>
      <c r="IH12" s="36" t="str" cm="1">
        <f t="array" aca="1" ref="IH12" ca="1">IFERROR(INDIRECT(IH$9&amp;"!B35"),"")</f>
        <v/>
      </c>
      <c r="II12" s="36" t="str" cm="1">
        <f t="array" aca="1" ref="II12" ca="1">IFERROR(INDIRECT(II$9&amp;"!B35"),"")</f>
        <v/>
      </c>
      <c r="IJ12" s="36" t="str" cm="1">
        <f t="array" aca="1" ref="IJ12" ca="1">IFERROR(INDIRECT(IJ$9&amp;"!B35"),"")</f>
        <v/>
      </c>
      <c r="IK12" s="36" t="str" cm="1">
        <f t="array" aca="1" ref="IK12" ca="1">IFERROR(INDIRECT(IK$9&amp;"!B35"),"")</f>
        <v/>
      </c>
      <c r="IL12" s="36" t="str" cm="1">
        <f t="array" aca="1" ref="IL12" ca="1">IFERROR(INDIRECT(IL$9&amp;"!B35"),"")</f>
        <v/>
      </c>
      <c r="IM12" s="36" t="str" cm="1">
        <f t="array" aca="1" ref="IM12" ca="1">IFERROR(INDIRECT(IM$9&amp;"!B35"),"")</f>
        <v/>
      </c>
      <c r="IN12" s="36" t="str" cm="1">
        <f t="array" aca="1" ref="IN12" ca="1">IFERROR(INDIRECT(IN$9&amp;"!B35"),"")</f>
        <v/>
      </c>
      <c r="IO12" s="36" t="str" cm="1">
        <f t="array" aca="1" ref="IO12" ca="1">IFERROR(INDIRECT(IO$9&amp;"!B35"),"")</f>
        <v/>
      </c>
      <c r="IP12" s="36" t="str" cm="1">
        <f t="array" aca="1" ref="IP12" ca="1">IFERROR(INDIRECT(IP$9&amp;"!B35"),"")</f>
        <v/>
      </c>
      <c r="IQ12" s="36" t="str" cm="1">
        <f t="array" aca="1" ref="IQ12" ca="1">IFERROR(INDIRECT(IQ$9&amp;"!B35"),"")</f>
        <v/>
      </c>
      <c r="IR12" s="36" t="str" cm="1">
        <f t="array" aca="1" ref="IR12" ca="1">IFERROR(INDIRECT(IR$9&amp;"!B35"),"")</f>
        <v/>
      </c>
      <c r="IS12" s="36" t="str" cm="1">
        <f t="array" aca="1" ref="IS12" ca="1">IFERROR(INDIRECT(IS$9&amp;"!B35"),"")</f>
        <v/>
      </c>
      <c r="IT12" s="36" t="str" cm="1">
        <f t="array" aca="1" ref="IT12" ca="1">IFERROR(INDIRECT(IT$9&amp;"!B35"),"")</f>
        <v/>
      </c>
      <c r="IU12" s="36" t="str" cm="1">
        <f t="array" aca="1" ref="IU12" ca="1">IFERROR(INDIRECT(IU$9&amp;"!B35"),"")</f>
        <v/>
      </c>
      <c r="IV12" s="36" t="str" cm="1">
        <f t="array" aca="1" ref="IV12" ca="1">IFERROR(INDIRECT(IV$9&amp;"!B35"),"")</f>
        <v/>
      </c>
      <c r="IW12" s="36" t="str" cm="1">
        <f t="array" aca="1" ref="IW12" ca="1">IFERROR(INDIRECT(IW$9&amp;"!B35"),"")</f>
        <v/>
      </c>
      <c r="IX12" s="36" t="str" cm="1">
        <f t="array" aca="1" ref="IX12" ca="1">IFERROR(INDIRECT(IX$9&amp;"!B35"),"")</f>
        <v/>
      </c>
      <c r="IY12" s="36" t="str" cm="1">
        <f t="array" aca="1" ref="IY12" ca="1">IFERROR(INDIRECT(IY$9&amp;"!B35"),"")</f>
        <v/>
      </c>
      <c r="IZ12" s="36" t="str" cm="1">
        <f t="array" aca="1" ref="IZ12" ca="1">IFERROR(INDIRECT(IZ$9&amp;"!B35"),"")</f>
        <v/>
      </c>
      <c r="JA12" s="36" t="str" cm="1">
        <f t="array" aca="1" ref="JA12" ca="1">IFERROR(INDIRECT(JA$9&amp;"!B35"),"")</f>
        <v/>
      </c>
      <c r="JB12" s="36" t="str" cm="1">
        <f t="array" aca="1" ref="JB12" ca="1">IFERROR(INDIRECT(JB$9&amp;"!B35"),"")</f>
        <v/>
      </c>
      <c r="JC12" s="36" t="str" cm="1">
        <f t="array" aca="1" ref="JC12" ca="1">IFERROR(INDIRECT(JC$9&amp;"!B35"),"")</f>
        <v/>
      </c>
      <c r="JD12" s="36" t="str" cm="1">
        <f t="array" aca="1" ref="JD12" ca="1">IFERROR(INDIRECT(JD$9&amp;"!B35"),"")</f>
        <v/>
      </c>
      <c r="JE12" s="36" t="str" cm="1">
        <f t="array" aca="1" ref="JE12" ca="1">IFERROR(INDIRECT(JE$9&amp;"!B35"),"")</f>
        <v/>
      </c>
      <c r="JF12" s="36" t="str" cm="1">
        <f t="array" aca="1" ref="JF12" ca="1">IFERROR(INDIRECT(JF$9&amp;"!B35"),"")</f>
        <v/>
      </c>
      <c r="JG12" s="36" t="str" cm="1">
        <f t="array" aca="1" ref="JG12" ca="1">IFERROR(INDIRECT(JG$9&amp;"!B35"),"")</f>
        <v/>
      </c>
      <c r="JH12" s="36" t="str" cm="1">
        <f t="array" aca="1" ref="JH12" ca="1">IFERROR(INDIRECT(JH$9&amp;"!B35"),"")</f>
        <v/>
      </c>
      <c r="JI12" s="36" t="str" cm="1">
        <f t="array" aca="1" ref="JI12" ca="1">IFERROR(INDIRECT(JI$9&amp;"!B35"),"")</f>
        <v/>
      </c>
      <c r="JJ12" s="36" t="str" cm="1">
        <f t="array" aca="1" ref="JJ12" ca="1">IFERROR(INDIRECT(JJ$9&amp;"!B35"),"")</f>
        <v/>
      </c>
      <c r="JK12" s="36" t="str" cm="1">
        <f t="array" aca="1" ref="JK12" ca="1">IFERROR(INDIRECT(JK$9&amp;"!B35"),"")</f>
        <v/>
      </c>
      <c r="JL12" s="36" t="str" cm="1">
        <f t="array" aca="1" ref="JL12" ca="1">IFERROR(INDIRECT(JL$9&amp;"!B35"),"")</f>
        <v/>
      </c>
      <c r="JM12" s="36" t="str" cm="1">
        <f t="array" aca="1" ref="JM12" ca="1">IFERROR(INDIRECT(JM$9&amp;"!B35"),"")</f>
        <v/>
      </c>
      <c r="JN12" s="36" t="str" cm="1">
        <f t="array" aca="1" ref="JN12" ca="1">IFERROR(INDIRECT(JN$9&amp;"!B35"),"")</f>
        <v/>
      </c>
      <c r="JO12" s="36" t="str" cm="1">
        <f t="array" aca="1" ref="JO12" ca="1">IFERROR(INDIRECT(JO$9&amp;"!B35"),"")</f>
        <v/>
      </c>
      <c r="JP12" s="36" t="str" cm="1">
        <f t="array" aca="1" ref="JP12" ca="1">IFERROR(INDIRECT(JP$9&amp;"!B35"),"")</f>
        <v/>
      </c>
      <c r="JQ12" s="36" t="str" cm="1">
        <f t="array" aca="1" ref="JQ12" ca="1">IFERROR(INDIRECT(JQ$9&amp;"!B35"),"")</f>
        <v/>
      </c>
      <c r="JR12" s="36" t="str" cm="1">
        <f t="array" aca="1" ref="JR12" ca="1">IFERROR(INDIRECT(JR$9&amp;"!B35"),"")</f>
        <v/>
      </c>
      <c r="JS12" s="36" t="str" cm="1">
        <f t="array" aca="1" ref="JS12" ca="1">IFERROR(INDIRECT(JS$9&amp;"!B35"),"")</f>
        <v/>
      </c>
      <c r="JT12" s="36" t="str" cm="1">
        <f t="array" aca="1" ref="JT12" ca="1">IFERROR(INDIRECT(JT$9&amp;"!B35"),"")</f>
        <v/>
      </c>
      <c r="JU12" s="36" t="str" cm="1">
        <f t="array" aca="1" ref="JU12" ca="1">IFERROR(INDIRECT(JU$9&amp;"!B35"),"")</f>
        <v/>
      </c>
      <c r="JV12" s="36" t="str" cm="1">
        <f t="array" aca="1" ref="JV12" ca="1">IFERROR(INDIRECT(JV$9&amp;"!B35"),"")</f>
        <v/>
      </c>
      <c r="JW12" s="36" t="str" cm="1">
        <f t="array" aca="1" ref="JW12" ca="1">IFERROR(INDIRECT(JW$9&amp;"!B35"),"")</f>
        <v/>
      </c>
      <c r="JX12" s="36" t="str" cm="1">
        <f t="array" aca="1" ref="JX12" ca="1">IFERROR(INDIRECT(JX$9&amp;"!B35"),"")</f>
        <v/>
      </c>
      <c r="JY12" s="36" t="str" cm="1">
        <f t="array" aca="1" ref="JY12" ca="1">IFERROR(INDIRECT(JY$9&amp;"!B35"),"")</f>
        <v/>
      </c>
      <c r="JZ12" s="36" t="str" cm="1">
        <f t="array" aca="1" ref="JZ12" ca="1">IFERROR(INDIRECT(JZ$9&amp;"!B35"),"")</f>
        <v/>
      </c>
      <c r="KA12" s="36" t="str" cm="1">
        <f t="array" aca="1" ref="KA12" ca="1">IFERROR(INDIRECT(KA$9&amp;"!B35"),"")</f>
        <v/>
      </c>
      <c r="KB12" s="36" t="str" cm="1">
        <f t="array" aca="1" ref="KB12" ca="1">IFERROR(INDIRECT(KB$9&amp;"!B35"),"")</f>
        <v/>
      </c>
      <c r="KC12" s="36" t="str" cm="1">
        <f t="array" aca="1" ref="KC12" ca="1">IFERROR(INDIRECT(KC$9&amp;"!B35"),"")</f>
        <v/>
      </c>
      <c r="KD12" s="36" t="str" cm="1">
        <f t="array" aca="1" ref="KD12" ca="1">IFERROR(INDIRECT(KD$9&amp;"!B35"),"")</f>
        <v/>
      </c>
      <c r="KE12" s="36" t="str" cm="1">
        <f t="array" aca="1" ref="KE12" ca="1">IFERROR(INDIRECT(KE$9&amp;"!B35"),"")</f>
        <v/>
      </c>
      <c r="KF12" s="36" t="str" cm="1">
        <f t="array" aca="1" ref="KF12" ca="1">IFERROR(INDIRECT(KF$9&amp;"!B35"),"")</f>
        <v/>
      </c>
      <c r="KG12" s="36" t="str" cm="1">
        <f t="array" aca="1" ref="KG12" ca="1">IFERROR(INDIRECT(KG$9&amp;"!B35"),"")</f>
        <v/>
      </c>
      <c r="KH12" s="36" t="str" cm="1">
        <f t="array" aca="1" ref="KH12" ca="1">IFERROR(INDIRECT(KH$9&amp;"!B35"),"")</f>
        <v/>
      </c>
      <c r="KI12" s="36" t="str" cm="1">
        <f t="array" aca="1" ref="KI12" ca="1">IFERROR(INDIRECT(KI$9&amp;"!B35"),"")</f>
        <v/>
      </c>
      <c r="KJ12" s="36" t="str" cm="1">
        <f t="array" aca="1" ref="KJ12" ca="1">IFERROR(INDIRECT(KJ$9&amp;"!B35"),"")</f>
        <v/>
      </c>
      <c r="KK12" s="36" t="str" cm="1">
        <f t="array" aca="1" ref="KK12" ca="1">IFERROR(INDIRECT(KK$9&amp;"!B35"),"")</f>
        <v/>
      </c>
      <c r="KL12" s="36" t="str" cm="1">
        <f t="array" aca="1" ref="KL12" ca="1">IFERROR(INDIRECT(KL$9&amp;"!B35"),"")</f>
        <v/>
      </c>
      <c r="KM12" s="36" t="str" cm="1">
        <f t="array" aca="1" ref="KM12" ca="1">IFERROR(INDIRECT(KM$9&amp;"!B35"),"")</f>
        <v/>
      </c>
      <c r="KN12" s="36" t="str" cm="1">
        <f t="array" aca="1" ref="KN12" ca="1">IFERROR(INDIRECT(KN$9&amp;"!B35"),"")</f>
        <v/>
      </c>
      <c r="KO12" s="36" t="str" cm="1">
        <f t="array" aca="1" ref="KO12" ca="1">IFERROR(INDIRECT(KO$9&amp;"!B35"),"")</f>
        <v/>
      </c>
      <c r="KP12" s="36" t="str" cm="1">
        <f t="array" aca="1" ref="KP12" ca="1">IFERROR(INDIRECT(KP$9&amp;"!B35"),"")</f>
        <v/>
      </c>
      <c r="KQ12" s="36" t="str" cm="1">
        <f t="array" aca="1" ref="KQ12" ca="1">IFERROR(INDIRECT(KQ$9&amp;"!B35"),"")</f>
        <v/>
      </c>
      <c r="KR12" s="36" t="str" cm="1">
        <f t="array" aca="1" ref="KR12" ca="1">IFERROR(INDIRECT(KR$9&amp;"!B35"),"")</f>
        <v/>
      </c>
      <c r="KS12" s="36" t="str" cm="1">
        <f t="array" aca="1" ref="KS12" ca="1">IFERROR(INDIRECT(KS$9&amp;"!B35"),"")</f>
        <v/>
      </c>
      <c r="KT12" s="36" t="str" cm="1">
        <f t="array" aca="1" ref="KT12" ca="1">IFERROR(INDIRECT(KT$9&amp;"!B35"),"")</f>
        <v/>
      </c>
      <c r="KU12" s="36" t="str" cm="1">
        <f t="array" aca="1" ref="KU12" ca="1">IFERROR(INDIRECT(KU$9&amp;"!B35"),"")</f>
        <v/>
      </c>
      <c r="KV12" s="36" t="str" cm="1">
        <f t="array" aca="1" ref="KV12" ca="1">IFERROR(INDIRECT(KV$9&amp;"!B35"),"")</f>
        <v/>
      </c>
      <c r="KW12" s="36" t="str" cm="1">
        <f t="array" aca="1" ref="KW12" ca="1">IFERROR(INDIRECT(KW$9&amp;"!B35"),"")</f>
        <v/>
      </c>
      <c r="KX12" s="36" t="str" cm="1">
        <f t="array" aca="1" ref="KX12" ca="1">IFERROR(INDIRECT(KX$9&amp;"!B35"),"")</f>
        <v/>
      </c>
      <c r="KY12" s="36" t="str" cm="1">
        <f t="array" aca="1" ref="KY12" ca="1">IFERROR(INDIRECT(KY$9&amp;"!B35"),"")</f>
        <v/>
      </c>
      <c r="KZ12" s="36" t="str" cm="1">
        <f t="array" aca="1" ref="KZ12" ca="1">IFERROR(INDIRECT(KZ$9&amp;"!B35"),"")</f>
        <v/>
      </c>
      <c r="LA12" s="36" t="str" cm="1">
        <f t="array" aca="1" ref="LA12" ca="1">IFERROR(INDIRECT(LA$9&amp;"!B35"),"")</f>
        <v/>
      </c>
      <c r="LB12" s="36" t="str" cm="1">
        <f t="array" aca="1" ref="LB12" ca="1">IFERROR(INDIRECT(LB$9&amp;"!B35"),"")</f>
        <v/>
      </c>
      <c r="LC12" s="36" t="str" cm="1">
        <f t="array" aca="1" ref="LC12" ca="1">IFERROR(INDIRECT(LC$9&amp;"!B35"),"")</f>
        <v/>
      </c>
      <c r="LD12" s="36" t="str" cm="1">
        <f t="array" aca="1" ref="LD12" ca="1">IFERROR(INDIRECT(LD$9&amp;"!B35"),"")</f>
        <v/>
      </c>
      <c r="LE12" s="36" t="str" cm="1">
        <f t="array" aca="1" ref="LE12" ca="1">IFERROR(INDIRECT(LE$9&amp;"!B35"),"")</f>
        <v/>
      </c>
      <c r="LF12" s="36" t="str" cm="1">
        <f t="array" aca="1" ref="LF12" ca="1">IFERROR(INDIRECT(LF$9&amp;"!B35"),"")</f>
        <v/>
      </c>
      <c r="LG12" s="36" t="str" cm="1">
        <f t="array" aca="1" ref="LG12" ca="1">IFERROR(INDIRECT(LG$9&amp;"!B35"),"")</f>
        <v/>
      </c>
      <c r="LH12" s="36" t="str" cm="1">
        <f t="array" aca="1" ref="LH12" ca="1">IFERROR(INDIRECT(LH$9&amp;"!B35"),"")</f>
        <v/>
      </c>
      <c r="LI12" s="36" t="str" cm="1">
        <f t="array" aca="1" ref="LI12" ca="1">IFERROR(INDIRECT(LI$9&amp;"!B35"),"")</f>
        <v/>
      </c>
      <c r="LJ12" s="36" t="str" cm="1">
        <f t="array" aca="1" ref="LJ12" ca="1">IFERROR(INDIRECT(LJ$9&amp;"!B35"),"")</f>
        <v/>
      </c>
      <c r="LK12" s="36" t="str" cm="1">
        <f t="array" aca="1" ref="LK12" ca="1">IFERROR(INDIRECT(LK$9&amp;"!B35"),"")</f>
        <v/>
      </c>
      <c r="LL12" s="36" t="str" cm="1">
        <f t="array" aca="1" ref="LL12" ca="1">IFERROR(INDIRECT(LL$9&amp;"!B35"),"")</f>
        <v/>
      </c>
      <c r="LM12" s="36" t="str" cm="1">
        <f t="array" aca="1" ref="LM12" ca="1">IFERROR(INDIRECT(LM$9&amp;"!B35"),"")</f>
        <v/>
      </c>
      <c r="LN12" s="36" t="str" cm="1">
        <f t="array" aca="1" ref="LN12" ca="1">IFERROR(INDIRECT(LN$9&amp;"!B35"),"")</f>
        <v/>
      </c>
      <c r="LO12" s="36" t="str" cm="1">
        <f t="array" aca="1" ref="LO12" ca="1">IFERROR(INDIRECT(LO$9&amp;"!B35"),"")</f>
        <v/>
      </c>
      <c r="LP12" s="36" t="str" cm="1">
        <f t="array" aca="1" ref="LP12" ca="1">IFERROR(INDIRECT(LP$9&amp;"!B35"),"")</f>
        <v/>
      </c>
      <c r="LQ12" s="36" t="str" cm="1">
        <f t="array" aca="1" ref="LQ12" ca="1">IFERROR(INDIRECT(LQ$9&amp;"!B35"),"")</f>
        <v/>
      </c>
      <c r="LR12" s="36" t="str" cm="1">
        <f t="array" aca="1" ref="LR12" ca="1">IFERROR(INDIRECT(LR$9&amp;"!B35"),"")</f>
        <v/>
      </c>
      <c r="LS12" s="36" t="str" cm="1">
        <f t="array" aca="1" ref="LS12" ca="1">IFERROR(INDIRECT(LS$9&amp;"!B35"),"")</f>
        <v/>
      </c>
      <c r="LT12" s="36" t="str" cm="1">
        <f t="array" aca="1" ref="LT12" ca="1">IFERROR(INDIRECT(LT$9&amp;"!B35"),"")</f>
        <v/>
      </c>
      <c r="LU12" s="36" t="str" cm="1">
        <f t="array" aca="1" ref="LU12" ca="1">IFERROR(INDIRECT(LU$9&amp;"!B35"),"")</f>
        <v/>
      </c>
      <c r="LV12" s="36" t="str" cm="1">
        <f t="array" aca="1" ref="LV12" ca="1">IFERROR(INDIRECT(LV$9&amp;"!B35"),"")</f>
        <v/>
      </c>
      <c r="LW12" s="36" t="str" cm="1">
        <f t="array" aca="1" ref="LW12" ca="1">IFERROR(INDIRECT(LW$9&amp;"!B35"),"")</f>
        <v/>
      </c>
      <c r="LX12" s="36" t="str" cm="1">
        <f t="array" aca="1" ref="LX12" ca="1">IFERROR(INDIRECT(LX$9&amp;"!B35"),"")</f>
        <v/>
      </c>
      <c r="LY12" s="36" t="str" cm="1">
        <f t="array" aca="1" ref="LY12" ca="1">IFERROR(INDIRECT(LY$9&amp;"!B35"),"")</f>
        <v/>
      </c>
      <c r="LZ12" s="36" t="str" cm="1">
        <f t="array" aca="1" ref="LZ12" ca="1">IFERROR(INDIRECT(LZ$9&amp;"!B35"),"")</f>
        <v/>
      </c>
      <c r="MA12" s="36" t="str" cm="1">
        <f t="array" aca="1" ref="MA12" ca="1">IFERROR(INDIRECT(MA$9&amp;"!B35"),"")</f>
        <v/>
      </c>
      <c r="MB12" s="36" t="str" cm="1">
        <f t="array" aca="1" ref="MB12" ca="1">IFERROR(INDIRECT(MB$9&amp;"!B35"),"")</f>
        <v/>
      </c>
      <c r="MC12" s="36" t="str" cm="1">
        <f t="array" aca="1" ref="MC12" ca="1">IFERROR(INDIRECT(MC$9&amp;"!B35"),"")</f>
        <v/>
      </c>
      <c r="MD12" s="36" t="str" cm="1">
        <f t="array" aca="1" ref="MD12" ca="1">IFERROR(INDIRECT(MD$9&amp;"!B35"),"")</f>
        <v/>
      </c>
      <c r="ME12" s="36" t="str" cm="1">
        <f t="array" aca="1" ref="ME12" ca="1">IFERROR(INDIRECT(ME$9&amp;"!B35"),"")</f>
        <v/>
      </c>
      <c r="MF12" s="36" t="str" cm="1">
        <f t="array" aca="1" ref="MF12" ca="1">IFERROR(INDIRECT(MF$9&amp;"!B35"),"")</f>
        <v/>
      </c>
      <c r="MG12" s="36" t="str" cm="1">
        <f t="array" aca="1" ref="MG12" ca="1">IFERROR(INDIRECT(MG$9&amp;"!B35"),"")</f>
        <v/>
      </c>
      <c r="MH12" s="36" t="str" cm="1">
        <f t="array" aca="1" ref="MH12" ca="1">IFERROR(INDIRECT(MH$9&amp;"!B35"),"")</f>
        <v/>
      </c>
      <c r="MI12" s="36" t="str" cm="1">
        <f t="array" aca="1" ref="MI12" ca="1">IFERROR(INDIRECT(MI$9&amp;"!B35"),"")</f>
        <v/>
      </c>
      <c r="MJ12" s="36" t="str" cm="1">
        <f t="array" aca="1" ref="MJ12" ca="1">IFERROR(INDIRECT(MJ$9&amp;"!B35"),"")</f>
        <v/>
      </c>
      <c r="MK12" s="36" t="str" cm="1">
        <f t="array" aca="1" ref="MK12" ca="1">IFERROR(INDIRECT(MK$9&amp;"!B35"),"")</f>
        <v/>
      </c>
      <c r="ML12" s="36" t="str" cm="1">
        <f t="array" aca="1" ref="ML12" ca="1">IFERROR(INDIRECT(ML$9&amp;"!B35"),"")</f>
        <v/>
      </c>
      <c r="MM12" s="36" t="str" cm="1">
        <f t="array" aca="1" ref="MM12" ca="1">IFERROR(INDIRECT(MM$9&amp;"!B35"),"")</f>
        <v/>
      </c>
      <c r="MN12" s="36" t="str" cm="1">
        <f t="array" aca="1" ref="MN12" ca="1">IFERROR(INDIRECT(MN$9&amp;"!B35"),"")</f>
        <v/>
      </c>
      <c r="MO12" s="36" t="str" cm="1">
        <f t="array" aca="1" ref="MO12" ca="1">IFERROR(INDIRECT(MO$9&amp;"!B35"),"")</f>
        <v/>
      </c>
      <c r="MP12" s="36" t="str" cm="1">
        <f t="array" aca="1" ref="MP12" ca="1">IFERROR(INDIRECT(MP$9&amp;"!B35"),"")</f>
        <v/>
      </c>
      <c r="MQ12" s="36" t="str" cm="1">
        <f t="array" aca="1" ref="MQ12" ca="1">IFERROR(INDIRECT(MQ$9&amp;"!B35"),"")</f>
        <v/>
      </c>
      <c r="MR12" s="36" t="str" cm="1">
        <f t="array" aca="1" ref="MR12" ca="1">IFERROR(INDIRECT(MR$9&amp;"!B35"),"")</f>
        <v/>
      </c>
      <c r="MS12" s="36" t="str" cm="1">
        <f t="array" aca="1" ref="MS12" ca="1">IFERROR(INDIRECT(MS$9&amp;"!B35"),"")</f>
        <v/>
      </c>
      <c r="MT12" s="36" t="str" cm="1">
        <f t="array" aca="1" ref="MT12" ca="1">IFERROR(INDIRECT(MT$9&amp;"!B35"),"")</f>
        <v/>
      </c>
      <c r="MU12" s="36" t="str" cm="1">
        <f t="array" aca="1" ref="MU12" ca="1">IFERROR(INDIRECT(MU$9&amp;"!B35"),"")</f>
        <v/>
      </c>
      <c r="MV12" s="36" t="str" cm="1">
        <f t="array" aca="1" ref="MV12" ca="1">IFERROR(INDIRECT(MV$9&amp;"!B35"),"")</f>
        <v/>
      </c>
      <c r="MW12" s="36" t="str" cm="1">
        <f t="array" aca="1" ref="MW12" ca="1">IFERROR(INDIRECT(MW$9&amp;"!B35"),"")</f>
        <v/>
      </c>
      <c r="MX12" s="36" t="str" cm="1">
        <f t="array" aca="1" ref="MX12" ca="1">IFERROR(INDIRECT(MX$9&amp;"!B35"),"")</f>
        <v/>
      </c>
      <c r="MY12" s="36" t="str" cm="1">
        <f t="array" aca="1" ref="MY12" ca="1">IFERROR(INDIRECT(MY$9&amp;"!B35"),"")</f>
        <v/>
      </c>
      <c r="MZ12" s="36" t="str" cm="1">
        <f t="array" aca="1" ref="MZ12" ca="1">IFERROR(INDIRECT(MZ$9&amp;"!B35"),"")</f>
        <v/>
      </c>
      <c r="NA12" s="36" t="str" cm="1">
        <f t="array" aca="1" ref="NA12" ca="1">IFERROR(INDIRECT(NA$9&amp;"!B35"),"")</f>
        <v/>
      </c>
      <c r="NB12" s="36" t="str" cm="1">
        <f t="array" aca="1" ref="NB12" ca="1">IFERROR(INDIRECT(NB$9&amp;"!B35"),"")</f>
        <v/>
      </c>
      <c r="NC12" s="36" t="str" cm="1">
        <f t="array" aca="1" ref="NC12" ca="1">IFERROR(INDIRECT(NC$9&amp;"!B35"),"")</f>
        <v/>
      </c>
      <c r="ND12" s="36" t="str" cm="1">
        <f t="array" aca="1" ref="ND12" ca="1">IFERROR(INDIRECT(ND$9&amp;"!B35"),"")</f>
        <v/>
      </c>
      <c r="NE12" s="36" t="str" cm="1">
        <f t="array" aca="1" ref="NE12" ca="1">IFERROR(INDIRECT(NE$9&amp;"!B35"),"")</f>
        <v/>
      </c>
      <c r="NF12" s="36" t="str" cm="1">
        <f t="array" aca="1" ref="NF12" ca="1">IFERROR(INDIRECT(NF$9&amp;"!B35"),"")</f>
        <v/>
      </c>
      <c r="NG12" s="36" t="str" cm="1">
        <f t="array" aca="1" ref="NG12" ca="1">IFERROR(INDIRECT(NG$9&amp;"!B35"),"")</f>
        <v/>
      </c>
      <c r="NH12" s="36" t="str" cm="1">
        <f t="array" aca="1" ref="NH12" ca="1">IFERROR(INDIRECT(NH$9&amp;"!B35"),"")</f>
        <v/>
      </c>
      <c r="NI12" s="36" t="str" cm="1">
        <f t="array" aca="1" ref="NI12" ca="1">IFERROR(INDIRECT(NI$9&amp;"!B35"),"")</f>
        <v/>
      </c>
      <c r="NJ12" s="36" t="str" cm="1">
        <f t="array" aca="1" ref="NJ12" ca="1">IFERROR(INDIRECT(NJ$9&amp;"!B35"),"")</f>
        <v/>
      </c>
      <c r="NK12" s="36" t="str" cm="1">
        <f t="array" aca="1" ref="NK12" ca="1">IFERROR(INDIRECT(NK$9&amp;"!B35"),"")</f>
        <v/>
      </c>
      <c r="NL12" s="36" t="str" cm="1">
        <f t="array" aca="1" ref="NL12" ca="1">IFERROR(INDIRECT(NL$9&amp;"!B35"),"")</f>
        <v/>
      </c>
      <c r="NM12" s="36" t="str" cm="1">
        <f t="array" aca="1" ref="NM12" ca="1">IFERROR(INDIRECT(NM$9&amp;"!B35"),"")</f>
        <v/>
      </c>
      <c r="NN12" s="36" t="str" cm="1">
        <f t="array" aca="1" ref="NN12" ca="1">IFERROR(INDIRECT(NN$9&amp;"!B35"),"")</f>
        <v/>
      </c>
      <c r="NO12" s="36" t="str" cm="1">
        <f t="array" aca="1" ref="NO12" ca="1">IFERROR(INDIRECT(NO$9&amp;"!B35"),"")</f>
        <v/>
      </c>
      <c r="NP12" s="36" t="str" cm="1">
        <f t="array" aca="1" ref="NP12" ca="1">IFERROR(INDIRECT(NP$9&amp;"!B35"),"")</f>
        <v/>
      </c>
      <c r="NQ12" s="36" t="str" cm="1">
        <f t="array" aca="1" ref="NQ12" ca="1">IFERROR(INDIRECT(NQ$9&amp;"!B35"),"")</f>
        <v/>
      </c>
      <c r="NR12" s="36" t="str" cm="1">
        <f t="array" aca="1" ref="NR12" ca="1">IFERROR(INDIRECT(NR$9&amp;"!B35"),"")</f>
        <v/>
      </c>
      <c r="NS12" s="36" t="str" cm="1">
        <f t="array" aca="1" ref="NS12" ca="1">IFERROR(INDIRECT(NS$9&amp;"!B35"),"")</f>
        <v/>
      </c>
      <c r="NT12" s="36" t="str" cm="1">
        <f t="array" aca="1" ref="NT12" ca="1">IFERROR(INDIRECT(NT$9&amp;"!B35"),"")</f>
        <v/>
      </c>
      <c r="NU12" s="36" t="str" cm="1">
        <f t="array" aca="1" ref="NU12" ca="1">IFERROR(INDIRECT(NU$9&amp;"!B35"),"")</f>
        <v/>
      </c>
      <c r="NV12" s="36" t="str" cm="1">
        <f t="array" aca="1" ref="NV12" ca="1">IFERROR(INDIRECT(NV$9&amp;"!B35"),"")</f>
        <v/>
      </c>
      <c r="NW12" s="36" t="str" cm="1">
        <f t="array" aca="1" ref="NW12" ca="1">IFERROR(INDIRECT(NW$9&amp;"!B35"),"")</f>
        <v/>
      </c>
      <c r="NX12" s="36" t="str" cm="1">
        <f t="array" aca="1" ref="NX12" ca="1">IFERROR(INDIRECT(NX$9&amp;"!B35"),"")</f>
        <v/>
      </c>
      <c r="NY12" s="36" t="str" cm="1">
        <f t="array" aca="1" ref="NY12" ca="1">IFERROR(INDIRECT(NY$9&amp;"!B35"),"")</f>
        <v/>
      </c>
      <c r="NZ12" s="36" t="str" cm="1">
        <f t="array" aca="1" ref="NZ12" ca="1">IFERROR(INDIRECT(NZ$9&amp;"!B35"),"")</f>
        <v/>
      </c>
      <c r="OA12" s="36" t="str" cm="1">
        <f t="array" aca="1" ref="OA12" ca="1">IFERROR(INDIRECT(OA$9&amp;"!B35"),"")</f>
        <v/>
      </c>
      <c r="OB12" s="36" t="str" cm="1">
        <f t="array" aca="1" ref="OB12" ca="1">IFERROR(INDIRECT(OB$9&amp;"!B35"),"")</f>
        <v/>
      </c>
      <c r="OC12" s="36" t="str" cm="1">
        <f t="array" aca="1" ref="OC12" ca="1">IFERROR(INDIRECT(OC$9&amp;"!B35"),"")</f>
        <v/>
      </c>
      <c r="OD12" s="36" t="str" cm="1">
        <f t="array" aca="1" ref="OD12" ca="1">IFERROR(INDIRECT(OD$9&amp;"!B35"),"")</f>
        <v/>
      </c>
      <c r="OE12" s="36" t="str" cm="1">
        <f t="array" aca="1" ref="OE12" ca="1">IFERROR(INDIRECT(OE$9&amp;"!B35"),"")</f>
        <v/>
      </c>
      <c r="OF12" s="36" t="str" cm="1">
        <f t="array" aca="1" ref="OF12" ca="1">IFERROR(INDIRECT(OF$9&amp;"!B35"),"")</f>
        <v/>
      </c>
      <c r="OG12" s="36" t="str" cm="1">
        <f t="array" aca="1" ref="OG12" ca="1">IFERROR(INDIRECT(OG$9&amp;"!B35"),"")</f>
        <v/>
      </c>
      <c r="OH12" s="36" t="str" cm="1">
        <f t="array" aca="1" ref="OH12" ca="1">IFERROR(INDIRECT(OH$9&amp;"!B35"),"")</f>
        <v/>
      </c>
      <c r="OI12" s="36" t="str" cm="1">
        <f t="array" aca="1" ref="OI12" ca="1">IFERROR(INDIRECT(OI$9&amp;"!B35"),"")</f>
        <v/>
      </c>
      <c r="OJ12" s="36" t="str" cm="1">
        <f t="array" aca="1" ref="OJ12" ca="1">IFERROR(INDIRECT(OJ$9&amp;"!B35"),"")</f>
        <v/>
      </c>
      <c r="OK12" s="36" t="str" cm="1">
        <f t="array" aca="1" ref="OK12" ca="1">IFERROR(INDIRECT(OK$9&amp;"!B35"),"")</f>
        <v/>
      </c>
      <c r="OL12" s="36" t="str" cm="1">
        <f t="array" aca="1" ref="OL12" ca="1">IFERROR(INDIRECT(OL$9&amp;"!B35"),"")</f>
        <v/>
      </c>
      <c r="OM12" s="36" t="str" cm="1">
        <f t="array" aca="1" ref="OM12" ca="1">IFERROR(INDIRECT(OM$9&amp;"!B35"),"")</f>
        <v/>
      </c>
      <c r="ON12" s="36" t="str" cm="1">
        <f t="array" aca="1" ref="ON12" ca="1">IFERROR(INDIRECT(ON$9&amp;"!B35"),"")</f>
        <v/>
      </c>
      <c r="OO12" s="36" t="str" cm="1">
        <f t="array" aca="1" ref="OO12" ca="1">IFERROR(INDIRECT(OO$9&amp;"!B35"),"")</f>
        <v/>
      </c>
      <c r="OP12" s="36" t="str" cm="1">
        <f t="array" aca="1" ref="OP12" ca="1">IFERROR(INDIRECT(OP$9&amp;"!B35"),"")</f>
        <v/>
      </c>
      <c r="OQ12" s="36" t="str" cm="1">
        <f t="array" aca="1" ref="OQ12" ca="1">IFERROR(INDIRECT(OQ$9&amp;"!B35"),"")</f>
        <v/>
      </c>
      <c r="OR12" s="36" t="str" cm="1">
        <f t="array" aca="1" ref="OR12" ca="1">IFERROR(INDIRECT(OR$9&amp;"!B35"),"")</f>
        <v/>
      </c>
      <c r="OS12" s="36" t="str" cm="1">
        <f t="array" aca="1" ref="OS12" ca="1">IFERROR(INDIRECT(OS$9&amp;"!B35"),"")</f>
        <v/>
      </c>
      <c r="OT12" s="36" t="str" cm="1">
        <f t="array" aca="1" ref="OT12" ca="1">IFERROR(INDIRECT(OT$9&amp;"!B35"),"")</f>
        <v/>
      </c>
      <c r="OU12" s="36" t="str" cm="1">
        <f t="array" aca="1" ref="OU12" ca="1">IFERROR(INDIRECT(OU$9&amp;"!B35"),"")</f>
        <v/>
      </c>
      <c r="OV12" s="36" t="str" cm="1">
        <f t="array" aca="1" ref="OV12" ca="1">IFERROR(INDIRECT(OV$9&amp;"!B35"),"")</f>
        <v/>
      </c>
      <c r="OW12" s="36" t="str" cm="1">
        <f t="array" aca="1" ref="OW12" ca="1">IFERROR(INDIRECT(OW$9&amp;"!B35"),"")</f>
        <v/>
      </c>
      <c r="OX12" s="36" t="str" cm="1">
        <f t="array" aca="1" ref="OX12" ca="1">IFERROR(INDIRECT(OX$9&amp;"!B35"),"")</f>
        <v/>
      </c>
      <c r="OY12" s="36" t="str" cm="1">
        <f t="array" aca="1" ref="OY12" ca="1">IFERROR(INDIRECT(OY$9&amp;"!B35"),"")</f>
        <v/>
      </c>
      <c r="OZ12" s="36" t="str" cm="1">
        <f t="array" aca="1" ref="OZ12" ca="1">IFERROR(INDIRECT(OZ$9&amp;"!B35"),"")</f>
        <v/>
      </c>
      <c r="PA12" s="36" t="str" cm="1">
        <f t="array" aca="1" ref="PA12" ca="1">IFERROR(INDIRECT(PA$9&amp;"!B35"),"")</f>
        <v/>
      </c>
      <c r="PB12" s="36" t="str" cm="1">
        <f t="array" aca="1" ref="PB12" ca="1">IFERROR(INDIRECT(PB$9&amp;"!B35"),"")</f>
        <v/>
      </c>
      <c r="PC12" s="36" t="str" cm="1">
        <f t="array" aca="1" ref="PC12" ca="1">IFERROR(INDIRECT(PC$9&amp;"!B35"),"")</f>
        <v/>
      </c>
      <c r="PD12" s="36" t="str" cm="1">
        <f t="array" aca="1" ref="PD12" ca="1">IFERROR(INDIRECT(PD$9&amp;"!B35"),"")</f>
        <v/>
      </c>
      <c r="PE12" s="36" t="str" cm="1">
        <f t="array" aca="1" ref="PE12" ca="1">IFERROR(INDIRECT(PE$9&amp;"!B35"),"")</f>
        <v/>
      </c>
      <c r="PF12" s="36" t="str" cm="1">
        <f t="array" aca="1" ref="PF12" ca="1">IFERROR(INDIRECT(PF$9&amp;"!B35"),"")</f>
        <v/>
      </c>
      <c r="PG12" s="36" t="str" cm="1">
        <f t="array" aca="1" ref="PG12" ca="1">IFERROR(INDIRECT(PG$9&amp;"!B35"),"")</f>
        <v/>
      </c>
      <c r="PH12" s="36" t="str" cm="1">
        <f t="array" aca="1" ref="PH12" ca="1">IFERROR(INDIRECT(PH$9&amp;"!B35"),"")</f>
        <v/>
      </c>
      <c r="PI12" s="36" t="str" cm="1">
        <f t="array" aca="1" ref="PI12" ca="1">IFERROR(INDIRECT(PI$9&amp;"!B35"),"")</f>
        <v/>
      </c>
      <c r="PJ12" s="36" t="str" cm="1">
        <f t="array" aca="1" ref="PJ12" ca="1">IFERROR(INDIRECT(PJ$9&amp;"!B35"),"")</f>
        <v/>
      </c>
      <c r="PK12" s="36" t="str" cm="1">
        <f t="array" aca="1" ref="PK12" ca="1">IFERROR(INDIRECT(PK$9&amp;"!B35"),"")</f>
        <v/>
      </c>
      <c r="PL12" s="36" t="str" cm="1">
        <f t="array" aca="1" ref="PL12" ca="1">IFERROR(INDIRECT(PL$9&amp;"!B35"),"")</f>
        <v/>
      </c>
      <c r="PM12" s="36" t="str" cm="1">
        <f t="array" aca="1" ref="PM12" ca="1">IFERROR(INDIRECT(PM$9&amp;"!B35"),"")</f>
        <v/>
      </c>
      <c r="PN12" s="36" t="str" cm="1">
        <f t="array" aca="1" ref="PN12" ca="1">IFERROR(INDIRECT(PN$9&amp;"!B35"),"")</f>
        <v/>
      </c>
      <c r="PO12" s="36" t="str" cm="1">
        <f t="array" aca="1" ref="PO12" ca="1">IFERROR(INDIRECT(PO$9&amp;"!B35"),"")</f>
        <v/>
      </c>
      <c r="PP12" s="36" t="str" cm="1">
        <f t="array" aca="1" ref="PP12" ca="1">IFERROR(INDIRECT(PP$9&amp;"!B35"),"")</f>
        <v/>
      </c>
      <c r="PQ12" s="36" t="str" cm="1">
        <f t="array" aca="1" ref="PQ12" ca="1">IFERROR(INDIRECT(PQ$9&amp;"!B35"),"")</f>
        <v/>
      </c>
      <c r="PR12" s="36" t="str" cm="1">
        <f t="array" aca="1" ref="PR12" ca="1">IFERROR(INDIRECT(PR$9&amp;"!B35"),"")</f>
        <v/>
      </c>
      <c r="PS12" s="36" t="str" cm="1">
        <f t="array" aca="1" ref="PS12" ca="1">IFERROR(INDIRECT(PS$9&amp;"!B35"),"")</f>
        <v/>
      </c>
      <c r="PT12" s="36" t="str" cm="1">
        <f t="array" aca="1" ref="PT12" ca="1">IFERROR(INDIRECT(PT$9&amp;"!B35"),"")</f>
        <v/>
      </c>
      <c r="PU12" s="36" t="str" cm="1">
        <f t="array" aca="1" ref="PU12" ca="1">IFERROR(INDIRECT(PU$9&amp;"!B35"),"")</f>
        <v/>
      </c>
      <c r="PV12" s="36" t="str" cm="1">
        <f t="array" aca="1" ref="PV12" ca="1">IFERROR(INDIRECT(PV$9&amp;"!B35"),"")</f>
        <v/>
      </c>
      <c r="PW12" s="36" t="str" cm="1">
        <f t="array" aca="1" ref="PW12" ca="1">IFERROR(INDIRECT(PW$9&amp;"!B35"),"")</f>
        <v/>
      </c>
      <c r="PX12" s="36" t="str" cm="1">
        <f t="array" aca="1" ref="PX12" ca="1">IFERROR(INDIRECT(PX$9&amp;"!B35"),"")</f>
        <v/>
      </c>
      <c r="PY12" s="36" t="str" cm="1">
        <f t="array" aca="1" ref="PY12" ca="1">IFERROR(INDIRECT(PY$9&amp;"!B35"),"")</f>
        <v/>
      </c>
      <c r="PZ12" s="36" t="str" cm="1">
        <f t="array" aca="1" ref="PZ12" ca="1">IFERROR(INDIRECT(PZ$9&amp;"!B35"),"")</f>
        <v/>
      </c>
      <c r="QA12" s="36" t="str" cm="1">
        <f t="array" aca="1" ref="QA12" ca="1">IFERROR(INDIRECT(QA$9&amp;"!B35"),"")</f>
        <v/>
      </c>
      <c r="QB12" s="36" t="str" cm="1">
        <f t="array" aca="1" ref="QB12" ca="1">IFERROR(INDIRECT(QB$9&amp;"!B35"),"")</f>
        <v/>
      </c>
      <c r="QC12" s="36" t="str" cm="1">
        <f t="array" aca="1" ref="QC12" ca="1">IFERROR(INDIRECT(QC$9&amp;"!B35"),"")</f>
        <v/>
      </c>
      <c r="QD12" s="36" t="str" cm="1">
        <f t="array" aca="1" ref="QD12" ca="1">IFERROR(INDIRECT(QD$9&amp;"!B35"),"")</f>
        <v/>
      </c>
      <c r="QE12" s="36" t="str" cm="1">
        <f t="array" aca="1" ref="QE12" ca="1">IFERROR(INDIRECT(QE$9&amp;"!B35"),"")</f>
        <v/>
      </c>
      <c r="QF12" s="36" t="str" cm="1">
        <f t="array" aca="1" ref="QF12" ca="1">IFERROR(INDIRECT(QF$9&amp;"!B35"),"")</f>
        <v/>
      </c>
      <c r="QG12" s="36" t="str" cm="1">
        <f t="array" aca="1" ref="QG12" ca="1">IFERROR(INDIRECT(QG$9&amp;"!B35"),"")</f>
        <v/>
      </c>
      <c r="QH12" s="36" t="str" cm="1">
        <f t="array" aca="1" ref="QH12" ca="1">IFERROR(INDIRECT(QH$9&amp;"!B35"),"")</f>
        <v/>
      </c>
      <c r="QI12" s="36" t="str" cm="1">
        <f t="array" aca="1" ref="QI12" ca="1">IFERROR(INDIRECT(QI$9&amp;"!B35"),"")</f>
        <v/>
      </c>
      <c r="QJ12" s="36" t="str" cm="1">
        <f t="array" aca="1" ref="QJ12" ca="1">IFERROR(INDIRECT(QJ$9&amp;"!B35"),"")</f>
        <v/>
      </c>
      <c r="QK12" s="36" t="str" cm="1">
        <f t="array" aca="1" ref="QK12" ca="1">IFERROR(INDIRECT(QK$9&amp;"!B35"),"")</f>
        <v/>
      </c>
      <c r="QL12" s="36" t="str" cm="1">
        <f t="array" aca="1" ref="QL12" ca="1">IFERROR(INDIRECT(QL$9&amp;"!B35"),"")</f>
        <v/>
      </c>
      <c r="QM12" s="36" t="str" cm="1">
        <f t="array" aca="1" ref="QM12" ca="1">IFERROR(INDIRECT(QM$9&amp;"!B35"),"")</f>
        <v/>
      </c>
      <c r="QN12" s="36" t="str" cm="1">
        <f t="array" aca="1" ref="QN12" ca="1">IFERROR(INDIRECT(QN$9&amp;"!B35"),"")</f>
        <v/>
      </c>
      <c r="QO12" s="36" t="str" cm="1">
        <f t="array" aca="1" ref="QO12" ca="1">IFERROR(INDIRECT(QO$9&amp;"!B35"),"")</f>
        <v/>
      </c>
      <c r="QP12" s="36" t="str" cm="1">
        <f t="array" aca="1" ref="QP12" ca="1">IFERROR(INDIRECT(QP$9&amp;"!B35"),"")</f>
        <v/>
      </c>
      <c r="QQ12" s="36" t="str" cm="1">
        <f t="array" aca="1" ref="QQ12" ca="1">IFERROR(INDIRECT(QQ$9&amp;"!B35"),"")</f>
        <v/>
      </c>
      <c r="QR12" s="36" t="str" cm="1">
        <f t="array" aca="1" ref="QR12" ca="1">IFERROR(INDIRECT(QR$9&amp;"!B35"),"")</f>
        <v/>
      </c>
      <c r="QS12" s="36" t="str" cm="1">
        <f t="array" aca="1" ref="QS12" ca="1">IFERROR(INDIRECT(QS$9&amp;"!B35"),"")</f>
        <v/>
      </c>
      <c r="QT12" s="36" t="str" cm="1">
        <f t="array" aca="1" ref="QT12" ca="1">IFERROR(INDIRECT(QT$9&amp;"!B35"),"")</f>
        <v/>
      </c>
      <c r="QU12" s="36" t="str" cm="1">
        <f t="array" aca="1" ref="QU12" ca="1">IFERROR(INDIRECT(QU$9&amp;"!B35"),"")</f>
        <v/>
      </c>
      <c r="QV12" s="36" t="str" cm="1">
        <f t="array" aca="1" ref="QV12" ca="1">IFERROR(INDIRECT(QV$9&amp;"!B35"),"")</f>
        <v/>
      </c>
      <c r="QW12" s="36" t="str" cm="1">
        <f t="array" aca="1" ref="QW12" ca="1">IFERROR(INDIRECT(QW$9&amp;"!B35"),"")</f>
        <v/>
      </c>
      <c r="QX12" s="36" t="str" cm="1">
        <f t="array" aca="1" ref="QX12" ca="1">IFERROR(INDIRECT(QX$9&amp;"!B35"),"")</f>
        <v/>
      </c>
      <c r="QY12" s="36" t="str" cm="1">
        <f t="array" aca="1" ref="QY12" ca="1">IFERROR(INDIRECT(QY$9&amp;"!B35"),"")</f>
        <v/>
      </c>
      <c r="QZ12" s="36" t="str" cm="1">
        <f t="array" aca="1" ref="QZ12" ca="1">IFERROR(INDIRECT(QZ$9&amp;"!B35"),"")</f>
        <v/>
      </c>
      <c r="RA12" s="36" t="str" cm="1">
        <f t="array" aca="1" ref="RA12" ca="1">IFERROR(INDIRECT(RA$9&amp;"!B35"),"")</f>
        <v/>
      </c>
      <c r="RB12" s="36" t="str" cm="1">
        <f t="array" aca="1" ref="RB12" ca="1">IFERROR(INDIRECT(RB$9&amp;"!B35"),"")</f>
        <v/>
      </c>
      <c r="RC12" s="36" t="str" cm="1">
        <f t="array" aca="1" ref="RC12" ca="1">IFERROR(INDIRECT(RC$9&amp;"!B35"),"")</f>
        <v/>
      </c>
      <c r="RD12" s="36" t="str" cm="1">
        <f t="array" aca="1" ref="RD12" ca="1">IFERROR(INDIRECT(RD$9&amp;"!B35"),"")</f>
        <v/>
      </c>
      <c r="RE12" s="36" t="str" cm="1">
        <f t="array" aca="1" ref="RE12" ca="1">IFERROR(INDIRECT(RE$9&amp;"!B35"),"")</f>
        <v/>
      </c>
      <c r="RF12" s="36" t="str" cm="1">
        <f t="array" aca="1" ref="RF12" ca="1">IFERROR(INDIRECT(RF$9&amp;"!B35"),"")</f>
        <v/>
      </c>
      <c r="RG12" s="36" t="str" cm="1">
        <f t="array" aca="1" ref="RG12" ca="1">IFERROR(INDIRECT(RG$9&amp;"!B35"),"")</f>
        <v/>
      </c>
      <c r="RH12" s="36" t="str" cm="1">
        <f t="array" aca="1" ref="RH12" ca="1">IFERROR(INDIRECT(RH$9&amp;"!B35"),"")</f>
        <v/>
      </c>
      <c r="RI12" s="36" t="str" cm="1">
        <f t="array" aca="1" ref="RI12" ca="1">IFERROR(INDIRECT(RI$9&amp;"!B35"),"")</f>
        <v/>
      </c>
      <c r="RJ12" s="36" t="str" cm="1">
        <f t="array" aca="1" ref="RJ12" ca="1">IFERROR(INDIRECT(RJ$9&amp;"!B35"),"")</f>
        <v/>
      </c>
      <c r="RK12" s="36" t="str" cm="1">
        <f t="array" aca="1" ref="RK12" ca="1">IFERROR(INDIRECT(RK$9&amp;"!B35"),"")</f>
        <v/>
      </c>
      <c r="RL12" s="36" t="str" cm="1">
        <f t="array" aca="1" ref="RL12" ca="1">IFERROR(INDIRECT(RL$9&amp;"!B35"),"")</f>
        <v/>
      </c>
      <c r="RM12" s="36" t="str" cm="1">
        <f t="array" aca="1" ref="RM12" ca="1">IFERROR(INDIRECT(RM$9&amp;"!B35"),"")</f>
        <v/>
      </c>
      <c r="RN12" s="36" t="str" cm="1">
        <f t="array" aca="1" ref="RN12" ca="1">IFERROR(INDIRECT(RN$9&amp;"!B35"),"")</f>
        <v/>
      </c>
      <c r="RO12" s="36" t="str" cm="1">
        <f t="array" aca="1" ref="RO12" ca="1">IFERROR(INDIRECT(RO$9&amp;"!B35"),"")</f>
        <v/>
      </c>
      <c r="RP12" s="36" t="str" cm="1">
        <f t="array" aca="1" ref="RP12" ca="1">IFERROR(INDIRECT(RP$9&amp;"!B35"),"")</f>
        <v/>
      </c>
      <c r="RQ12" s="36" t="str" cm="1">
        <f t="array" aca="1" ref="RQ12" ca="1">IFERROR(INDIRECT(RQ$9&amp;"!B35"),"")</f>
        <v/>
      </c>
      <c r="RR12" s="36" t="str" cm="1">
        <f t="array" aca="1" ref="RR12" ca="1">IFERROR(INDIRECT(RR$9&amp;"!B35"),"")</f>
        <v/>
      </c>
      <c r="RS12" s="36" t="str" cm="1">
        <f t="array" aca="1" ref="RS12" ca="1">IFERROR(INDIRECT(RS$9&amp;"!B35"),"")</f>
        <v/>
      </c>
      <c r="RT12" s="36" t="str" cm="1">
        <f t="array" aca="1" ref="RT12" ca="1">IFERROR(INDIRECT(RT$9&amp;"!B35"),"")</f>
        <v/>
      </c>
      <c r="RU12" s="36" t="str" cm="1">
        <f t="array" aca="1" ref="RU12" ca="1">IFERROR(INDIRECT(RU$9&amp;"!B35"),"")</f>
        <v/>
      </c>
      <c r="RV12" s="36" t="str" cm="1">
        <f t="array" aca="1" ref="RV12" ca="1">IFERROR(INDIRECT(RV$9&amp;"!B35"),"")</f>
        <v/>
      </c>
      <c r="RW12" s="36" t="str" cm="1">
        <f t="array" aca="1" ref="RW12" ca="1">IFERROR(INDIRECT(RW$9&amp;"!B35"),"")</f>
        <v/>
      </c>
      <c r="RX12" s="36" t="str" cm="1">
        <f t="array" aca="1" ref="RX12" ca="1">IFERROR(INDIRECT(RX$9&amp;"!B35"),"")</f>
        <v/>
      </c>
      <c r="RY12" s="36" t="str" cm="1">
        <f t="array" aca="1" ref="RY12" ca="1">IFERROR(INDIRECT(RY$9&amp;"!B35"),"")</f>
        <v/>
      </c>
      <c r="RZ12" s="36" t="str" cm="1">
        <f t="array" aca="1" ref="RZ12" ca="1">IFERROR(INDIRECT(RZ$9&amp;"!B35"),"")</f>
        <v/>
      </c>
      <c r="SA12" s="36" t="str" cm="1">
        <f t="array" aca="1" ref="SA12" ca="1">IFERROR(INDIRECT(SA$9&amp;"!B35"),"")</f>
        <v/>
      </c>
      <c r="SB12" s="36" t="str" cm="1">
        <f t="array" aca="1" ref="SB12" ca="1">IFERROR(INDIRECT(SB$9&amp;"!B35"),"")</f>
        <v/>
      </c>
      <c r="SC12" s="36" t="str" cm="1">
        <f t="array" aca="1" ref="SC12" ca="1">IFERROR(INDIRECT(SC$9&amp;"!B35"),"")</f>
        <v/>
      </c>
      <c r="SD12" s="36" t="str" cm="1">
        <f t="array" aca="1" ref="SD12" ca="1">IFERROR(INDIRECT(SD$9&amp;"!B35"),"")</f>
        <v/>
      </c>
      <c r="SE12" s="36" t="str" cm="1">
        <f t="array" aca="1" ref="SE12" ca="1">IFERROR(INDIRECT(SE$9&amp;"!B35"),"")</f>
        <v/>
      </c>
      <c r="SF12" s="36" t="str" cm="1">
        <f t="array" aca="1" ref="SF12" ca="1">IFERROR(INDIRECT(SF$9&amp;"!B35"),"")</f>
        <v/>
      </c>
      <c r="SG12" s="36" t="str" cm="1">
        <f t="array" aca="1" ref="SG12" ca="1">IFERROR(INDIRECT(SG$9&amp;"!B35"),"")</f>
        <v/>
      </c>
      <c r="SH12" s="36" t="str" cm="1">
        <f t="array" aca="1" ref="SH12" ca="1">IFERROR(INDIRECT(SH$9&amp;"!B35"),"")</f>
        <v/>
      </c>
      <c r="SI12" s="36" t="str" cm="1">
        <f t="array" aca="1" ref="SI12" ca="1">IFERROR(INDIRECT(SI$9&amp;"!B35"),"")</f>
        <v/>
      </c>
      <c r="SJ12" s="36" t="str" cm="1">
        <f t="array" aca="1" ref="SJ12" ca="1">IFERROR(INDIRECT(SJ$9&amp;"!B35"),"")</f>
        <v/>
      </c>
      <c r="SK12" s="36" t="str" cm="1">
        <f t="array" aca="1" ref="SK12" ca="1">IFERROR(INDIRECT(SK$9&amp;"!B35"),"")</f>
        <v/>
      </c>
      <c r="SL12" s="36" t="str" cm="1">
        <f t="array" aca="1" ref="SL12" ca="1">IFERROR(INDIRECT(SL$9&amp;"!B35"),"")</f>
        <v/>
      </c>
      <c r="SM12" s="36" t="str" cm="1">
        <f t="array" aca="1" ref="SM12" ca="1">IFERROR(INDIRECT(SM$9&amp;"!B35"),"")</f>
        <v/>
      </c>
      <c r="SN12" s="36" t="str" cm="1">
        <f t="array" aca="1" ref="SN12" ca="1">IFERROR(INDIRECT(SN$9&amp;"!B35"),"")</f>
        <v/>
      </c>
      <c r="SO12" s="36" t="str" cm="1">
        <f t="array" aca="1" ref="SO12" ca="1">IFERROR(INDIRECT(SO$9&amp;"!B35"),"")</f>
        <v/>
      </c>
      <c r="SP12" s="36" t="str" cm="1">
        <f t="array" aca="1" ref="SP12" ca="1">IFERROR(INDIRECT(SP$9&amp;"!B35"),"")</f>
        <v/>
      </c>
      <c r="SQ12" s="36" t="str" cm="1">
        <f t="array" aca="1" ref="SQ12" ca="1">IFERROR(INDIRECT(SQ$9&amp;"!B35"),"")</f>
        <v/>
      </c>
      <c r="SR12" s="36" t="str" cm="1">
        <f t="array" aca="1" ref="SR12" ca="1">IFERROR(INDIRECT(SR$9&amp;"!B35"),"")</f>
        <v/>
      </c>
      <c r="SS12" s="36" t="str" cm="1">
        <f t="array" aca="1" ref="SS12" ca="1">IFERROR(INDIRECT(SS$9&amp;"!B35"),"")</f>
        <v/>
      </c>
      <c r="ST12" s="36" t="str" cm="1">
        <f t="array" aca="1" ref="ST12" ca="1">IFERROR(INDIRECT(ST$9&amp;"!B35"),"")</f>
        <v/>
      </c>
      <c r="SU12" s="36" t="str" cm="1">
        <f t="array" aca="1" ref="SU12" ca="1">IFERROR(INDIRECT(SU$9&amp;"!B35"),"")</f>
        <v/>
      </c>
      <c r="SV12" s="36" t="str" cm="1">
        <f t="array" aca="1" ref="SV12" ca="1">IFERROR(INDIRECT(SV$9&amp;"!B35"),"")</f>
        <v/>
      </c>
      <c r="SW12" s="36" t="str" cm="1">
        <f t="array" aca="1" ref="SW12" ca="1">IFERROR(INDIRECT(SW$9&amp;"!B35"),"")</f>
        <v/>
      </c>
      <c r="SX12" s="36" t="str" cm="1">
        <f t="array" aca="1" ref="SX12" ca="1">IFERROR(INDIRECT(SX$9&amp;"!B35"),"")</f>
        <v/>
      </c>
      <c r="SY12" s="36" t="str" cm="1">
        <f t="array" aca="1" ref="SY12" ca="1">IFERROR(INDIRECT(SY$9&amp;"!B35"),"")</f>
        <v/>
      </c>
      <c r="SZ12" s="36" t="str" cm="1">
        <f t="array" aca="1" ref="SZ12" ca="1">IFERROR(INDIRECT(SZ$9&amp;"!B35"),"")</f>
        <v/>
      </c>
      <c r="TA12" s="36" t="str" cm="1">
        <f t="array" aca="1" ref="TA12" ca="1">IFERROR(INDIRECT(TA$9&amp;"!B35"),"")</f>
        <v/>
      </c>
      <c r="TB12" s="36" t="str" cm="1">
        <f t="array" aca="1" ref="TB12" ca="1">IFERROR(INDIRECT(TB$9&amp;"!B35"),"")</f>
        <v/>
      </c>
      <c r="TC12" s="36" t="str" cm="1">
        <f t="array" aca="1" ref="TC12" ca="1">IFERROR(INDIRECT(TC$9&amp;"!B35"),"")</f>
        <v/>
      </c>
      <c r="TD12" s="36" t="str" cm="1">
        <f t="array" aca="1" ref="TD12" ca="1">IFERROR(INDIRECT(TD$9&amp;"!B35"),"")</f>
        <v/>
      </c>
      <c r="TE12" s="36" t="str" cm="1">
        <f t="array" aca="1" ref="TE12" ca="1">IFERROR(INDIRECT(TE$9&amp;"!B35"),"")</f>
        <v/>
      </c>
      <c r="TF12" s="36" t="str" cm="1">
        <f t="array" aca="1" ref="TF12" ca="1">IFERROR(INDIRECT(TF$9&amp;"!B35"),"")</f>
        <v/>
      </c>
      <c r="TG12" s="36" t="str" cm="1">
        <f t="array" aca="1" ref="TG12" ca="1">IFERROR(INDIRECT(TG$9&amp;"!B35"),"")</f>
        <v/>
      </c>
      <c r="TH12" s="36" t="str" cm="1">
        <f t="array" aca="1" ref="TH12" ca="1">IFERROR(INDIRECT(TH$9&amp;"!B35"),"")</f>
        <v/>
      </c>
      <c r="TI12" s="36" t="str" cm="1">
        <f t="array" aca="1" ref="TI12" ca="1">IFERROR(INDIRECT(TI$9&amp;"!B35"),"")</f>
        <v/>
      </c>
      <c r="TJ12" s="36" t="str" cm="1">
        <f t="array" aca="1" ref="TJ12" ca="1">IFERROR(INDIRECT(TJ$9&amp;"!B35"),"")</f>
        <v/>
      </c>
      <c r="TK12" s="36" t="str" cm="1">
        <f t="array" aca="1" ref="TK12" ca="1">IFERROR(INDIRECT(TK$9&amp;"!B35"),"")</f>
        <v/>
      </c>
      <c r="TL12" s="36" t="str" cm="1">
        <f t="array" aca="1" ref="TL12" ca="1">IFERROR(INDIRECT(TL$9&amp;"!B35"),"")</f>
        <v/>
      </c>
      <c r="TM12" s="36" t="str" cm="1">
        <f t="array" aca="1" ref="TM12" ca="1">IFERROR(INDIRECT(TM$9&amp;"!B35"),"")</f>
        <v/>
      </c>
      <c r="TN12" s="36" t="str" cm="1">
        <f t="array" aca="1" ref="TN12" ca="1">IFERROR(INDIRECT(TN$9&amp;"!B35"),"")</f>
        <v/>
      </c>
      <c r="TO12" s="36" t="str" cm="1">
        <f t="array" aca="1" ref="TO12" ca="1">IFERROR(INDIRECT(TO$9&amp;"!B35"),"")</f>
        <v/>
      </c>
      <c r="TP12" s="36" t="str" cm="1">
        <f t="array" aca="1" ref="TP12" ca="1">IFERROR(INDIRECT(TP$9&amp;"!B35"),"")</f>
        <v/>
      </c>
      <c r="TQ12" s="36" t="str" cm="1">
        <f t="array" aca="1" ref="TQ12" ca="1">IFERROR(INDIRECT(TQ$9&amp;"!B35"),"")</f>
        <v/>
      </c>
      <c r="TR12" s="36" t="str" cm="1">
        <f t="array" aca="1" ref="TR12" ca="1">IFERROR(INDIRECT(TR$9&amp;"!B35"),"")</f>
        <v/>
      </c>
      <c r="TS12" s="36" t="str" cm="1">
        <f t="array" aca="1" ref="TS12" ca="1">IFERROR(INDIRECT(TS$9&amp;"!B35"),"")</f>
        <v/>
      </c>
      <c r="TT12" s="36" t="str" cm="1">
        <f t="array" aca="1" ref="TT12" ca="1">IFERROR(INDIRECT(TT$9&amp;"!B35"),"")</f>
        <v/>
      </c>
      <c r="TU12" s="36" t="str" cm="1">
        <f t="array" aca="1" ref="TU12" ca="1">IFERROR(INDIRECT(TU$9&amp;"!B35"),"")</f>
        <v/>
      </c>
      <c r="TV12" s="36" t="str" cm="1">
        <f t="array" aca="1" ref="TV12" ca="1">IFERROR(INDIRECT(TV$9&amp;"!B35"),"")</f>
        <v/>
      </c>
      <c r="TW12" s="36" t="str" cm="1">
        <f t="array" aca="1" ref="TW12" ca="1">IFERROR(INDIRECT(TW$9&amp;"!B35"),"")</f>
        <v/>
      </c>
      <c r="TX12" s="36" t="str" cm="1">
        <f t="array" aca="1" ref="TX12" ca="1">IFERROR(INDIRECT(TX$9&amp;"!B35"),"")</f>
        <v/>
      </c>
      <c r="TY12" s="36" t="str" cm="1">
        <f t="array" aca="1" ref="TY12" ca="1">IFERROR(INDIRECT(TY$9&amp;"!B35"),"")</f>
        <v/>
      </c>
      <c r="TZ12" s="36" t="str" cm="1">
        <f t="array" aca="1" ref="TZ12" ca="1">IFERROR(INDIRECT(TZ$9&amp;"!B35"),"")</f>
        <v/>
      </c>
      <c r="UA12" s="36" t="str" cm="1">
        <f t="array" aca="1" ref="UA12" ca="1">IFERROR(INDIRECT(UA$9&amp;"!B35"),"")</f>
        <v/>
      </c>
      <c r="UB12" s="36" t="str" cm="1">
        <f t="array" aca="1" ref="UB12" ca="1">IFERROR(INDIRECT(UB$9&amp;"!B35"),"")</f>
        <v/>
      </c>
      <c r="UC12" s="36" t="str" cm="1">
        <f t="array" aca="1" ref="UC12" ca="1">IFERROR(INDIRECT(UC$9&amp;"!B35"),"")</f>
        <v/>
      </c>
      <c r="UD12" s="36" t="str" cm="1">
        <f t="array" aca="1" ref="UD12" ca="1">IFERROR(INDIRECT(UD$9&amp;"!B35"),"")</f>
        <v/>
      </c>
      <c r="UE12" s="36" t="str" cm="1">
        <f t="array" aca="1" ref="UE12" ca="1">IFERROR(INDIRECT(UE$9&amp;"!B35"),"")</f>
        <v/>
      </c>
      <c r="UF12" s="36" t="str" cm="1">
        <f t="array" aca="1" ref="UF12" ca="1">IFERROR(INDIRECT(UF$9&amp;"!B35"),"")</f>
        <v/>
      </c>
      <c r="UG12" s="36" t="str" cm="1">
        <f t="array" aca="1" ref="UG12" ca="1">IFERROR(INDIRECT(UG$9&amp;"!B35"),"")</f>
        <v/>
      </c>
      <c r="UH12" s="36" t="str" cm="1">
        <f t="array" aca="1" ref="UH12" ca="1">IFERROR(INDIRECT(UH$9&amp;"!B35"),"")</f>
        <v/>
      </c>
      <c r="UI12" s="36" t="str" cm="1">
        <f t="array" aca="1" ref="UI12" ca="1">IFERROR(INDIRECT(UI$9&amp;"!B35"),"")</f>
        <v/>
      </c>
      <c r="UJ12" s="36" t="str" cm="1">
        <f t="array" aca="1" ref="UJ12" ca="1">IFERROR(INDIRECT(UJ$9&amp;"!B35"),"")</f>
        <v/>
      </c>
      <c r="UK12" s="36" t="str" cm="1">
        <f t="array" aca="1" ref="UK12" ca="1">IFERROR(INDIRECT(UK$9&amp;"!B35"),"")</f>
        <v/>
      </c>
      <c r="UL12" s="36" t="str" cm="1">
        <f t="array" aca="1" ref="UL12" ca="1">IFERROR(INDIRECT(UL$9&amp;"!B35"),"")</f>
        <v/>
      </c>
      <c r="UM12" s="36" t="str" cm="1">
        <f t="array" aca="1" ref="UM12" ca="1">IFERROR(INDIRECT(UM$9&amp;"!B35"),"")</f>
        <v/>
      </c>
      <c r="UN12" s="36" t="str" cm="1">
        <f t="array" aca="1" ref="UN12" ca="1">IFERROR(INDIRECT(UN$9&amp;"!B35"),"")</f>
        <v/>
      </c>
      <c r="UO12" s="36" t="str" cm="1">
        <f t="array" aca="1" ref="UO12" ca="1">IFERROR(INDIRECT(UO$9&amp;"!B35"),"")</f>
        <v/>
      </c>
      <c r="UP12" s="36" t="str" cm="1">
        <f t="array" aca="1" ref="UP12" ca="1">IFERROR(INDIRECT(UP$9&amp;"!B35"),"")</f>
        <v/>
      </c>
      <c r="UQ12" s="36" t="str" cm="1">
        <f t="array" aca="1" ref="UQ12" ca="1">IFERROR(INDIRECT(UQ$9&amp;"!B35"),"")</f>
        <v/>
      </c>
      <c r="UR12" s="36" t="str" cm="1">
        <f t="array" aca="1" ref="UR12" ca="1">IFERROR(INDIRECT(UR$9&amp;"!B35"),"")</f>
        <v/>
      </c>
      <c r="US12" s="36" t="str" cm="1">
        <f t="array" aca="1" ref="US12" ca="1">IFERROR(INDIRECT(US$9&amp;"!B35"),"")</f>
        <v/>
      </c>
      <c r="UT12" s="36" t="str" cm="1">
        <f t="array" aca="1" ref="UT12" ca="1">IFERROR(INDIRECT(UT$9&amp;"!B35"),"")</f>
        <v/>
      </c>
      <c r="UU12" s="36" t="str" cm="1">
        <f t="array" aca="1" ref="UU12" ca="1">IFERROR(INDIRECT(UU$9&amp;"!B35"),"")</f>
        <v/>
      </c>
      <c r="UV12" s="36" t="str" cm="1">
        <f t="array" aca="1" ref="UV12" ca="1">IFERROR(INDIRECT(UV$9&amp;"!B35"),"")</f>
        <v/>
      </c>
      <c r="UW12" s="36" t="str" cm="1">
        <f t="array" aca="1" ref="UW12" ca="1">IFERROR(INDIRECT(UW$9&amp;"!B35"),"")</f>
        <v/>
      </c>
      <c r="UX12" s="36" t="str" cm="1">
        <f t="array" aca="1" ref="UX12" ca="1">IFERROR(INDIRECT(UX$9&amp;"!B35"),"")</f>
        <v/>
      </c>
      <c r="UY12" s="36" t="str" cm="1">
        <f t="array" aca="1" ref="UY12" ca="1">IFERROR(INDIRECT(UY$9&amp;"!B35"),"")</f>
        <v/>
      </c>
      <c r="UZ12" s="36" t="str" cm="1">
        <f t="array" aca="1" ref="UZ12" ca="1">IFERROR(INDIRECT(UZ$9&amp;"!B35"),"")</f>
        <v/>
      </c>
      <c r="VA12" s="36" t="str" cm="1">
        <f t="array" aca="1" ref="VA12" ca="1">IFERROR(INDIRECT(VA$9&amp;"!B35"),"")</f>
        <v/>
      </c>
      <c r="VB12" s="36" t="str" cm="1">
        <f t="array" aca="1" ref="VB12" ca="1">IFERROR(INDIRECT(VB$9&amp;"!B35"),"")</f>
        <v/>
      </c>
      <c r="VC12" s="36" t="str" cm="1">
        <f t="array" aca="1" ref="VC12" ca="1">IFERROR(INDIRECT(VC$9&amp;"!B35"),"")</f>
        <v/>
      </c>
      <c r="VD12" s="36" t="str" cm="1">
        <f t="array" aca="1" ref="VD12" ca="1">IFERROR(INDIRECT(VD$9&amp;"!B35"),"")</f>
        <v/>
      </c>
      <c r="VE12" s="36" t="str" cm="1">
        <f t="array" aca="1" ref="VE12" ca="1">IFERROR(INDIRECT(VE$9&amp;"!B35"),"")</f>
        <v/>
      </c>
      <c r="VF12" s="36" t="str" cm="1">
        <f t="array" aca="1" ref="VF12" ca="1">IFERROR(INDIRECT(VF$9&amp;"!B35"),"")</f>
        <v/>
      </c>
      <c r="VG12" s="36" t="str" cm="1">
        <f t="array" aca="1" ref="VG12" ca="1">IFERROR(INDIRECT(VG$9&amp;"!B35"),"")</f>
        <v/>
      </c>
      <c r="VH12" s="36" t="str" cm="1">
        <f t="array" aca="1" ref="VH12" ca="1">IFERROR(INDIRECT(VH$9&amp;"!B35"),"")</f>
        <v/>
      </c>
      <c r="VI12" s="36" t="str" cm="1">
        <f t="array" aca="1" ref="VI12" ca="1">IFERROR(INDIRECT(VI$9&amp;"!B35"),"")</f>
        <v/>
      </c>
      <c r="VJ12" s="36" t="str" cm="1">
        <f t="array" aca="1" ref="VJ12" ca="1">IFERROR(INDIRECT(VJ$9&amp;"!B35"),"")</f>
        <v/>
      </c>
      <c r="VK12" s="36" t="str" cm="1">
        <f t="array" aca="1" ref="VK12" ca="1">IFERROR(INDIRECT(VK$9&amp;"!B35"),"")</f>
        <v/>
      </c>
      <c r="VL12" s="36" t="str" cm="1">
        <f t="array" aca="1" ref="VL12" ca="1">IFERROR(INDIRECT(VL$9&amp;"!B35"),"")</f>
        <v/>
      </c>
      <c r="VM12" s="36" t="str" cm="1">
        <f t="array" aca="1" ref="VM12" ca="1">IFERROR(INDIRECT(VM$9&amp;"!B35"),"")</f>
        <v/>
      </c>
      <c r="VN12" s="36" t="str" cm="1">
        <f t="array" aca="1" ref="VN12" ca="1">IFERROR(INDIRECT(VN$9&amp;"!B35"),"")</f>
        <v/>
      </c>
      <c r="VO12" s="36" t="str" cm="1">
        <f t="array" aca="1" ref="VO12" ca="1">IFERROR(INDIRECT(VO$9&amp;"!B35"),"")</f>
        <v/>
      </c>
      <c r="VP12" s="36" t="str" cm="1">
        <f t="array" aca="1" ref="VP12" ca="1">IFERROR(INDIRECT(VP$9&amp;"!B35"),"")</f>
        <v/>
      </c>
      <c r="VQ12" s="36" t="str" cm="1">
        <f t="array" aca="1" ref="VQ12" ca="1">IFERROR(INDIRECT(VQ$9&amp;"!B35"),"")</f>
        <v/>
      </c>
      <c r="VR12" s="36" t="str" cm="1">
        <f t="array" aca="1" ref="VR12" ca="1">IFERROR(INDIRECT(VR$9&amp;"!B35"),"")</f>
        <v/>
      </c>
      <c r="VS12" s="36" t="str" cm="1">
        <f t="array" aca="1" ref="VS12" ca="1">IFERROR(INDIRECT(VS$9&amp;"!B35"),"")</f>
        <v/>
      </c>
      <c r="VT12" s="36" t="str" cm="1">
        <f t="array" aca="1" ref="VT12" ca="1">IFERROR(INDIRECT(VT$9&amp;"!B35"),"")</f>
        <v/>
      </c>
      <c r="VU12" s="36" t="str" cm="1">
        <f t="array" aca="1" ref="VU12" ca="1">IFERROR(INDIRECT(VU$9&amp;"!B35"),"")</f>
        <v/>
      </c>
      <c r="VV12" s="36" t="str" cm="1">
        <f t="array" aca="1" ref="VV12" ca="1">IFERROR(INDIRECT(VV$9&amp;"!B35"),"")</f>
        <v/>
      </c>
      <c r="VW12" s="36" t="str" cm="1">
        <f t="array" aca="1" ref="VW12" ca="1">IFERROR(INDIRECT(VW$9&amp;"!B35"),"")</f>
        <v/>
      </c>
      <c r="VX12" s="36" t="str" cm="1">
        <f t="array" aca="1" ref="VX12" ca="1">IFERROR(INDIRECT(VX$9&amp;"!B35"),"")</f>
        <v/>
      </c>
      <c r="VY12" s="36" t="str" cm="1">
        <f t="array" aca="1" ref="VY12" ca="1">IFERROR(INDIRECT(VY$9&amp;"!B35"),"")</f>
        <v/>
      </c>
      <c r="VZ12" s="36" t="str" cm="1">
        <f t="array" aca="1" ref="VZ12" ca="1">IFERROR(INDIRECT(VZ$9&amp;"!B35"),"")</f>
        <v/>
      </c>
      <c r="WA12" s="36" t="str" cm="1">
        <f t="array" aca="1" ref="WA12" ca="1">IFERROR(INDIRECT(WA$9&amp;"!B35"),"")</f>
        <v/>
      </c>
      <c r="WB12" s="36" t="str" cm="1">
        <f t="array" aca="1" ref="WB12" ca="1">IFERROR(INDIRECT(WB$9&amp;"!B35"),"")</f>
        <v/>
      </c>
      <c r="WC12" s="36" t="str" cm="1">
        <f t="array" aca="1" ref="WC12" ca="1">IFERROR(INDIRECT(WC$9&amp;"!B35"),"")</f>
        <v/>
      </c>
      <c r="WD12" s="36" t="str" cm="1">
        <f t="array" aca="1" ref="WD12" ca="1">IFERROR(INDIRECT(WD$9&amp;"!B35"),"")</f>
        <v/>
      </c>
      <c r="WE12" s="36" t="str" cm="1">
        <f t="array" aca="1" ref="WE12" ca="1">IFERROR(INDIRECT(WE$9&amp;"!B35"),"")</f>
        <v/>
      </c>
      <c r="WF12" s="36" t="str" cm="1">
        <f t="array" aca="1" ref="WF12" ca="1">IFERROR(INDIRECT(WF$9&amp;"!B35"),"")</f>
        <v/>
      </c>
      <c r="WG12" s="36" t="str" cm="1">
        <f t="array" aca="1" ref="WG12" ca="1">IFERROR(INDIRECT(WG$9&amp;"!B35"),"")</f>
        <v/>
      </c>
      <c r="WH12" s="36" t="str" cm="1">
        <f t="array" aca="1" ref="WH12" ca="1">IFERROR(INDIRECT(WH$9&amp;"!B35"),"")</f>
        <v/>
      </c>
      <c r="WI12" s="36" t="str" cm="1">
        <f t="array" aca="1" ref="WI12" ca="1">IFERROR(INDIRECT(WI$9&amp;"!B35"),"")</f>
        <v/>
      </c>
      <c r="WJ12" s="36" t="str" cm="1">
        <f t="array" aca="1" ref="WJ12" ca="1">IFERROR(INDIRECT(WJ$9&amp;"!B35"),"")</f>
        <v/>
      </c>
      <c r="WK12" s="36" t="str" cm="1">
        <f t="array" aca="1" ref="WK12" ca="1">IFERROR(INDIRECT(WK$9&amp;"!B35"),"")</f>
        <v/>
      </c>
      <c r="WL12" s="36" t="str" cm="1">
        <f t="array" aca="1" ref="WL12" ca="1">IFERROR(INDIRECT(WL$9&amp;"!B35"),"")</f>
        <v/>
      </c>
      <c r="WM12" s="36" t="str" cm="1">
        <f t="array" aca="1" ref="WM12" ca="1">IFERROR(INDIRECT(WM$9&amp;"!B35"),"")</f>
        <v/>
      </c>
      <c r="WN12" s="36" t="str" cm="1">
        <f t="array" aca="1" ref="WN12" ca="1">IFERROR(INDIRECT(WN$9&amp;"!B35"),"")</f>
        <v/>
      </c>
      <c r="WO12" s="36" t="str" cm="1">
        <f t="array" aca="1" ref="WO12" ca="1">IFERROR(INDIRECT(WO$9&amp;"!B35"),"")</f>
        <v/>
      </c>
      <c r="WP12" s="36" t="str" cm="1">
        <f t="array" aca="1" ref="WP12" ca="1">IFERROR(INDIRECT(WP$9&amp;"!B35"),"")</f>
        <v/>
      </c>
      <c r="WQ12" s="36" t="str" cm="1">
        <f t="array" aca="1" ref="WQ12" ca="1">IFERROR(INDIRECT(WQ$9&amp;"!B35"),"")</f>
        <v/>
      </c>
      <c r="WR12" s="36" t="str" cm="1">
        <f t="array" aca="1" ref="WR12" ca="1">IFERROR(INDIRECT(WR$9&amp;"!B35"),"")</f>
        <v/>
      </c>
      <c r="WS12" s="36" t="str" cm="1">
        <f t="array" aca="1" ref="WS12" ca="1">IFERROR(INDIRECT(WS$9&amp;"!B35"),"")</f>
        <v/>
      </c>
      <c r="WT12" s="36" t="str" cm="1">
        <f t="array" aca="1" ref="WT12" ca="1">IFERROR(INDIRECT(WT$9&amp;"!B35"),"")</f>
        <v/>
      </c>
      <c r="WU12" s="36" t="str" cm="1">
        <f t="array" aca="1" ref="WU12" ca="1">IFERROR(INDIRECT(WU$9&amp;"!B35"),"")</f>
        <v/>
      </c>
      <c r="WV12" s="36" t="str" cm="1">
        <f t="array" aca="1" ref="WV12" ca="1">IFERROR(INDIRECT(WV$9&amp;"!B35"),"")</f>
        <v/>
      </c>
      <c r="WW12" s="36" t="str" cm="1">
        <f t="array" aca="1" ref="WW12" ca="1">IFERROR(INDIRECT(WW$9&amp;"!B35"),"")</f>
        <v/>
      </c>
      <c r="WX12" s="36" t="str" cm="1">
        <f t="array" aca="1" ref="WX12" ca="1">IFERROR(INDIRECT(WX$9&amp;"!B35"),"")</f>
        <v/>
      </c>
      <c r="WY12" s="36" t="str" cm="1">
        <f t="array" aca="1" ref="WY12" ca="1">IFERROR(INDIRECT(WY$9&amp;"!B35"),"")</f>
        <v/>
      </c>
      <c r="WZ12" s="36" t="str" cm="1">
        <f t="array" aca="1" ref="WZ12" ca="1">IFERROR(INDIRECT(WZ$9&amp;"!B35"),"")</f>
        <v/>
      </c>
      <c r="XA12" s="36" t="str" cm="1">
        <f t="array" aca="1" ref="XA12" ca="1">IFERROR(INDIRECT(XA$9&amp;"!B35"),"")</f>
        <v/>
      </c>
      <c r="XB12" s="36" t="str" cm="1">
        <f t="array" aca="1" ref="XB12" ca="1">IFERROR(INDIRECT(XB$9&amp;"!B35"),"")</f>
        <v/>
      </c>
      <c r="XC12" s="36" t="str" cm="1">
        <f t="array" aca="1" ref="XC12" ca="1">IFERROR(INDIRECT(XC$9&amp;"!B35"),"")</f>
        <v/>
      </c>
      <c r="XD12" s="36" t="str" cm="1">
        <f t="array" aca="1" ref="XD12" ca="1">IFERROR(INDIRECT(XD$9&amp;"!B35"),"")</f>
        <v/>
      </c>
      <c r="XE12" s="36" t="str" cm="1">
        <f t="array" aca="1" ref="XE12" ca="1">IFERROR(INDIRECT(XE$9&amp;"!B35"),"")</f>
        <v/>
      </c>
      <c r="XF12" s="36" t="str" cm="1">
        <f t="array" aca="1" ref="XF12" ca="1">IFERROR(INDIRECT(XF$9&amp;"!B35"),"")</f>
        <v/>
      </c>
      <c r="XG12" s="36" t="str" cm="1">
        <f t="array" aca="1" ref="XG12" ca="1">IFERROR(INDIRECT(XG$9&amp;"!B35"),"")</f>
        <v/>
      </c>
      <c r="XH12" s="36" t="str" cm="1">
        <f t="array" aca="1" ref="XH12" ca="1">IFERROR(INDIRECT(XH$9&amp;"!B35"),"")</f>
        <v/>
      </c>
      <c r="XI12" s="36" t="str" cm="1">
        <f t="array" aca="1" ref="XI12" ca="1">IFERROR(INDIRECT(XI$9&amp;"!B35"),"")</f>
        <v/>
      </c>
      <c r="XJ12" s="36" t="str" cm="1">
        <f t="array" aca="1" ref="XJ12" ca="1">IFERROR(INDIRECT(XJ$9&amp;"!B35"),"")</f>
        <v/>
      </c>
      <c r="XK12" s="36" t="str" cm="1">
        <f t="array" aca="1" ref="XK12" ca="1">IFERROR(INDIRECT(XK$9&amp;"!B35"),"")</f>
        <v/>
      </c>
      <c r="XL12" s="36" t="str" cm="1">
        <f t="array" aca="1" ref="XL12" ca="1">IFERROR(INDIRECT(XL$9&amp;"!B35"),"")</f>
        <v/>
      </c>
      <c r="XM12" s="36" t="str" cm="1">
        <f t="array" aca="1" ref="XM12" ca="1">IFERROR(INDIRECT(XM$9&amp;"!B35"),"")</f>
        <v/>
      </c>
      <c r="XN12" s="36" t="str" cm="1">
        <f t="array" aca="1" ref="XN12" ca="1">IFERROR(INDIRECT(XN$9&amp;"!B35"),"")</f>
        <v/>
      </c>
      <c r="XO12" s="36" t="str" cm="1">
        <f t="array" aca="1" ref="XO12" ca="1">IFERROR(INDIRECT(XO$9&amp;"!B35"),"")</f>
        <v/>
      </c>
      <c r="XP12" s="36" t="str" cm="1">
        <f t="array" aca="1" ref="XP12" ca="1">IFERROR(INDIRECT(XP$9&amp;"!B35"),"")</f>
        <v/>
      </c>
      <c r="XQ12" s="36" t="str" cm="1">
        <f t="array" aca="1" ref="XQ12" ca="1">IFERROR(INDIRECT(XQ$9&amp;"!B35"),"")</f>
        <v/>
      </c>
      <c r="XR12" s="36" t="str" cm="1">
        <f t="array" aca="1" ref="XR12" ca="1">IFERROR(INDIRECT(XR$9&amp;"!B35"),"")</f>
        <v/>
      </c>
      <c r="XS12" s="36" t="str" cm="1">
        <f t="array" aca="1" ref="XS12" ca="1">IFERROR(INDIRECT(XS$9&amp;"!B35"),"")</f>
        <v/>
      </c>
      <c r="XT12" s="36" t="str" cm="1">
        <f t="array" aca="1" ref="XT12" ca="1">IFERROR(INDIRECT(XT$9&amp;"!B35"),"")</f>
        <v/>
      </c>
      <c r="XU12" s="36" t="str" cm="1">
        <f t="array" aca="1" ref="XU12" ca="1">IFERROR(INDIRECT(XU$9&amp;"!B35"),"")</f>
        <v/>
      </c>
      <c r="XV12" s="36" t="str" cm="1">
        <f t="array" aca="1" ref="XV12" ca="1">IFERROR(INDIRECT(XV$9&amp;"!B35"),"")</f>
        <v/>
      </c>
      <c r="XW12" s="36" t="str" cm="1">
        <f t="array" aca="1" ref="XW12" ca="1">IFERROR(INDIRECT(XW$9&amp;"!B35"),"")</f>
        <v/>
      </c>
      <c r="XX12" s="36" t="str" cm="1">
        <f t="array" aca="1" ref="XX12" ca="1">IFERROR(INDIRECT(XX$9&amp;"!B35"),"")</f>
        <v/>
      </c>
      <c r="XY12" s="36" t="str" cm="1">
        <f t="array" aca="1" ref="XY12" ca="1">IFERROR(INDIRECT(XY$9&amp;"!B35"),"")</f>
        <v/>
      </c>
      <c r="XZ12" s="36" t="str" cm="1">
        <f t="array" aca="1" ref="XZ12" ca="1">IFERROR(INDIRECT(XZ$9&amp;"!B35"),"")</f>
        <v/>
      </c>
      <c r="YA12" s="36" t="str" cm="1">
        <f t="array" aca="1" ref="YA12" ca="1">IFERROR(INDIRECT(YA$9&amp;"!B35"),"")</f>
        <v/>
      </c>
      <c r="YB12" s="36" t="str" cm="1">
        <f t="array" aca="1" ref="YB12" ca="1">IFERROR(INDIRECT(YB$9&amp;"!B35"),"")</f>
        <v/>
      </c>
      <c r="YC12" s="36" t="str" cm="1">
        <f t="array" aca="1" ref="YC12" ca="1">IFERROR(INDIRECT(YC$9&amp;"!B35"),"")</f>
        <v/>
      </c>
      <c r="YD12" s="36" t="str" cm="1">
        <f t="array" aca="1" ref="YD12" ca="1">IFERROR(INDIRECT(YD$9&amp;"!B35"),"")</f>
        <v/>
      </c>
      <c r="YE12" s="36" t="str" cm="1">
        <f t="array" aca="1" ref="YE12" ca="1">IFERROR(INDIRECT(YE$9&amp;"!B35"),"")</f>
        <v/>
      </c>
      <c r="YF12" s="36" t="str" cm="1">
        <f t="array" aca="1" ref="YF12" ca="1">IFERROR(INDIRECT(YF$9&amp;"!B35"),"")</f>
        <v/>
      </c>
      <c r="YG12" s="36" t="str" cm="1">
        <f t="array" aca="1" ref="YG12" ca="1">IFERROR(INDIRECT(YG$9&amp;"!B35"),"")</f>
        <v/>
      </c>
      <c r="YH12" s="36" t="str" cm="1">
        <f t="array" aca="1" ref="YH12" ca="1">IFERROR(INDIRECT(YH$9&amp;"!B35"),"")</f>
        <v/>
      </c>
      <c r="YI12" s="36" t="str" cm="1">
        <f t="array" aca="1" ref="YI12" ca="1">IFERROR(INDIRECT(YI$9&amp;"!B35"),"")</f>
        <v/>
      </c>
      <c r="YJ12" s="36" t="str" cm="1">
        <f t="array" aca="1" ref="YJ12" ca="1">IFERROR(INDIRECT(YJ$9&amp;"!B35"),"")</f>
        <v/>
      </c>
      <c r="YK12" s="36" t="str" cm="1">
        <f t="array" aca="1" ref="YK12" ca="1">IFERROR(INDIRECT(YK$9&amp;"!B35"),"")</f>
        <v/>
      </c>
      <c r="YL12" s="36" t="str" cm="1">
        <f t="array" aca="1" ref="YL12" ca="1">IFERROR(INDIRECT(YL$9&amp;"!B35"),"")</f>
        <v/>
      </c>
      <c r="YM12" s="36" t="str" cm="1">
        <f t="array" aca="1" ref="YM12" ca="1">IFERROR(INDIRECT(YM$9&amp;"!B35"),"")</f>
        <v/>
      </c>
      <c r="YN12" s="36" t="str" cm="1">
        <f t="array" aca="1" ref="YN12" ca="1">IFERROR(INDIRECT(YN$9&amp;"!B35"),"")</f>
        <v/>
      </c>
      <c r="YO12" s="36" t="str" cm="1">
        <f t="array" aca="1" ref="YO12" ca="1">IFERROR(INDIRECT(YO$9&amp;"!B35"),"")</f>
        <v/>
      </c>
      <c r="YP12" s="36" t="str" cm="1">
        <f t="array" aca="1" ref="YP12" ca="1">IFERROR(INDIRECT(YP$9&amp;"!B35"),"")</f>
        <v/>
      </c>
      <c r="YQ12" s="36" t="str" cm="1">
        <f t="array" aca="1" ref="YQ12" ca="1">IFERROR(INDIRECT(YQ$9&amp;"!B35"),"")</f>
        <v/>
      </c>
      <c r="YR12" s="36" t="str" cm="1">
        <f t="array" aca="1" ref="YR12" ca="1">IFERROR(INDIRECT(YR$9&amp;"!B35"),"")</f>
        <v/>
      </c>
      <c r="YS12" s="36" t="str" cm="1">
        <f t="array" aca="1" ref="YS12" ca="1">IFERROR(INDIRECT(YS$9&amp;"!B35"),"")</f>
        <v/>
      </c>
      <c r="YT12" s="36" t="str" cm="1">
        <f t="array" aca="1" ref="YT12" ca="1">IFERROR(INDIRECT(YT$9&amp;"!B35"),"")</f>
        <v/>
      </c>
      <c r="YU12" s="36" t="str" cm="1">
        <f t="array" aca="1" ref="YU12" ca="1">IFERROR(INDIRECT(YU$9&amp;"!B35"),"")</f>
        <v/>
      </c>
      <c r="YV12" s="36" t="str" cm="1">
        <f t="array" aca="1" ref="YV12" ca="1">IFERROR(INDIRECT(YV$9&amp;"!B35"),"")</f>
        <v/>
      </c>
      <c r="YW12" s="36" t="str" cm="1">
        <f t="array" aca="1" ref="YW12" ca="1">IFERROR(INDIRECT(YW$9&amp;"!B35"),"")</f>
        <v/>
      </c>
      <c r="YX12" s="36" t="str" cm="1">
        <f t="array" aca="1" ref="YX12" ca="1">IFERROR(INDIRECT(YX$9&amp;"!B35"),"")</f>
        <v/>
      </c>
      <c r="YY12" s="36" t="str" cm="1">
        <f t="array" aca="1" ref="YY12" ca="1">IFERROR(INDIRECT(YY$9&amp;"!B35"),"")</f>
        <v/>
      </c>
      <c r="YZ12" s="36" t="str" cm="1">
        <f t="array" aca="1" ref="YZ12" ca="1">IFERROR(INDIRECT(YZ$9&amp;"!B35"),"")</f>
        <v/>
      </c>
      <c r="ZA12" s="36" t="str" cm="1">
        <f t="array" aca="1" ref="ZA12" ca="1">IFERROR(INDIRECT(ZA$9&amp;"!B35"),"")</f>
        <v/>
      </c>
      <c r="ZB12" s="36" t="str" cm="1">
        <f t="array" aca="1" ref="ZB12" ca="1">IFERROR(INDIRECT(ZB$9&amp;"!B35"),"")</f>
        <v/>
      </c>
      <c r="ZC12" s="36" t="str" cm="1">
        <f t="array" aca="1" ref="ZC12" ca="1">IFERROR(INDIRECT(ZC$9&amp;"!B35"),"")</f>
        <v/>
      </c>
      <c r="ZD12" s="36" t="str" cm="1">
        <f t="array" aca="1" ref="ZD12" ca="1">IFERROR(INDIRECT(ZD$9&amp;"!B35"),"")</f>
        <v/>
      </c>
      <c r="ZE12" s="36" t="str" cm="1">
        <f t="array" aca="1" ref="ZE12" ca="1">IFERROR(INDIRECT(ZE$9&amp;"!B35"),"")</f>
        <v/>
      </c>
      <c r="ZF12" s="36" t="str" cm="1">
        <f t="array" aca="1" ref="ZF12" ca="1">IFERROR(INDIRECT(ZF$9&amp;"!B35"),"")</f>
        <v/>
      </c>
      <c r="ZG12" s="36" t="str" cm="1">
        <f t="array" aca="1" ref="ZG12" ca="1">IFERROR(INDIRECT(ZG$9&amp;"!B35"),"")</f>
        <v/>
      </c>
      <c r="ZH12" s="36" t="str" cm="1">
        <f t="array" aca="1" ref="ZH12" ca="1">IFERROR(INDIRECT(ZH$9&amp;"!B35"),"")</f>
        <v/>
      </c>
      <c r="ZI12" s="36" t="str" cm="1">
        <f t="array" aca="1" ref="ZI12" ca="1">IFERROR(INDIRECT(ZI$9&amp;"!B35"),"")</f>
        <v/>
      </c>
      <c r="ZJ12" s="36" t="str" cm="1">
        <f t="array" aca="1" ref="ZJ12" ca="1">IFERROR(INDIRECT(ZJ$9&amp;"!B35"),"")</f>
        <v/>
      </c>
      <c r="ZK12" s="36" t="str" cm="1">
        <f t="array" aca="1" ref="ZK12" ca="1">IFERROR(INDIRECT(ZK$9&amp;"!B35"),"")</f>
        <v/>
      </c>
      <c r="ZL12" s="36" t="str" cm="1">
        <f t="array" aca="1" ref="ZL12" ca="1">IFERROR(INDIRECT(ZL$9&amp;"!B35"),"")</f>
        <v/>
      </c>
      <c r="ZM12" s="36" t="str" cm="1">
        <f t="array" aca="1" ref="ZM12" ca="1">IFERROR(INDIRECT(ZM$9&amp;"!B35"),"")</f>
        <v/>
      </c>
      <c r="ZN12" s="36" t="str" cm="1">
        <f t="array" aca="1" ref="ZN12" ca="1">IFERROR(INDIRECT(ZN$9&amp;"!B35"),"")</f>
        <v/>
      </c>
      <c r="ZO12" s="36" t="str" cm="1">
        <f t="array" aca="1" ref="ZO12" ca="1">IFERROR(INDIRECT(ZO$9&amp;"!B35"),"")</f>
        <v/>
      </c>
      <c r="ZP12" s="36" t="str" cm="1">
        <f t="array" aca="1" ref="ZP12" ca="1">IFERROR(INDIRECT(ZP$9&amp;"!B35"),"")</f>
        <v/>
      </c>
      <c r="ZQ12" s="36" t="str" cm="1">
        <f t="array" aca="1" ref="ZQ12" ca="1">IFERROR(INDIRECT(ZQ$9&amp;"!B35"),"")</f>
        <v/>
      </c>
      <c r="ZR12" s="36" t="str" cm="1">
        <f t="array" aca="1" ref="ZR12" ca="1">IFERROR(INDIRECT(ZR$9&amp;"!B35"),"")</f>
        <v/>
      </c>
      <c r="ZS12" s="36" t="str" cm="1">
        <f t="array" aca="1" ref="ZS12" ca="1">IFERROR(INDIRECT(ZS$9&amp;"!B35"),"")</f>
        <v/>
      </c>
      <c r="ZT12" s="36" t="str" cm="1">
        <f t="array" aca="1" ref="ZT12" ca="1">IFERROR(INDIRECT(ZT$9&amp;"!B35"),"")</f>
        <v/>
      </c>
      <c r="ZU12" s="36" t="str" cm="1">
        <f t="array" aca="1" ref="ZU12" ca="1">IFERROR(INDIRECT(ZU$9&amp;"!B35"),"")</f>
        <v/>
      </c>
      <c r="ZV12" s="36" t="str" cm="1">
        <f t="array" aca="1" ref="ZV12" ca="1">IFERROR(INDIRECT(ZV$9&amp;"!B35"),"")</f>
        <v/>
      </c>
      <c r="ZW12" s="36" t="str" cm="1">
        <f t="array" aca="1" ref="ZW12" ca="1">IFERROR(INDIRECT(ZW$9&amp;"!B35"),"")</f>
        <v/>
      </c>
      <c r="ZX12" s="36" t="str" cm="1">
        <f t="array" aca="1" ref="ZX12" ca="1">IFERROR(INDIRECT(ZX$9&amp;"!B35"),"")</f>
        <v/>
      </c>
      <c r="ZY12" s="36" t="str" cm="1">
        <f t="array" aca="1" ref="ZY12" ca="1">IFERROR(INDIRECT(ZY$9&amp;"!B35"),"")</f>
        <v/>
      </c>
      <c r="ZZ12" s="36" t="str" cm="1">
        <f t="array" aca="1" ref="ZZ12" ca="1">IFERROR(INDIRECT(ZZ$9&amp;"!B35"),"")</f>
        <v/>
      </c>
    </row>
    <row r="13" spans="1:702" s="41" customFormat="1" ht="20.100000000000001" customHeight="1" x14ac:dyDescent="0.25">
      <c r="A13" s="38" t="s">
        <v>40</v>
      </c>
      <c r="B13" s="39">
        <f t="shared" ca="1" si="0"/>
        <v>0</v>
      </c>
      <c r="C13" s="40" cm="1">
        <f t="array" aca="1" ref="C13" ca="1">IFERROR(INDIRECT(C$9&amp;"!B36"),"")</f>
        <v>0</v>
      </c>
      <c r="D13" s="40" cm="1">
        <f t="array" aca="1" ref="D13" ca="1">IFERROR(INDIRECT(D$9&amp;"!B36"),"")</f>
        <v>0</v>
      </c>
      <c r="E13" s="40" cm="1">
        <f t="array" aca="1" ref="E13" ca="1">IFERROR(INDIRECT(E$9&amp;"!B36"),"")</f>
        <v>0</v>
      </c>
      <c r="F13" s="40" cm="1">
        <f t="array" aca="1" ref="F13" ca="1">IFERROR(INDIRECT(F$9&amp;"!B36"),"")</f>
        <v>0</v>
      </c>
      <c r="G13" s="40" cm="1">
        <f t="array" aca="1" ref="G13" ca="1">IFERROR(INDIRECT(G$9&amp;"!B36"),"")</f>
        <v>0</v>
      </c>
      <c r="H13" s="40" t="str" cm="1">
        <f t="array" aca="1" ref="H13" ca="1">IFERROR(INDIRECT(H$9&amp;"!B36"),"")</f>
        <v/>
      </c>
      <c r="I13" s="40" t="str" cm="1">
        <f t="array" aca="1" ref="I13" ca="1">IFERROR(INDIRECT(I$9&amp;"!B36"),"")</f>
        <v/>
      </c>
      <c r="J13" s="40" t="str" cm="1">
        <f t="array" aca="1" ref="J13" ca="1">IFERROR(INDIRECT(J$9&amp;"!B36"),"")</f>
        <v/>
      </c>
      <c r="K13" s="40" t="str" cm="1">
        <f t="array" aca="1" ref="K13" ca="1">IFERROR(INDIRECT(K$9&amp;"!B36"),"")</f>
        <v/>
      </c>
      <c r="L13" s="40" t="str" cm="1">
        <f t="array" aca="1" ref="L13" ca="1">IFERROR(INDIRECT(L$9&amp;"!B36"),"")</f>
        <v/>
      </c>
      <c r="M13" s="40" t="str" cm="1">
        <f t="array" aca="1" ref="M13" ca="1">IFERROR(INDIRECT(M$9&amp;"!B36"),"")</f>
        <v/>
      </c>
      <c r="N13" s="40" t="str" cm="1">
        <f t="array" aca="1" ref="N13" ca="1">IFERROR(INDIRECT(N$9&amp;"!B36"),"")</f>
        <v/>
      </c>
      <c r="O13" s="40" t="str" cm="1">
        <f t="array" aca="1" ref="O13" ca="1">IFERROR(INDIRECT(O$9&amp;"!B36"),"")</f>
        <v/>
      </c>
      <c r="P13" s="40" t="str" cm="1">
        <f t="array" aca="1" ref="P13" ca="1">IFERROR(INDIRECT(P$9&amp;"!B36"),"")</f>
        <v/>
      </c>
      <c r="Q13" s="40" t="str" cm="1">
        <f t="array" aca="1" ref="Q13" ca="1">IFERROR(INDIRECT(Q$9&amp;"!B36"),"")</f>
        <v/>
      </c>
      <c r="R13" s="40" t="str" cm="1">
        <f t="array" aca="1" ref="R13" ca="1">IFERROR(INDIRECT(R$9&amp;"!B36"),"")</f>
        <v/>
      </c>
      <c r="S13" s="40" t="str" cm="1">
        <f t="array" aca="1" ref="S13" ca="1">IFERROR(INDIRECT(S$9&amp;"!B36"),"")</f>
        <v/>
      </c>
      <c r="T13" s="40" t="str" cm="1">
        <f t="array" aca="1" ref="T13" ca="1">IFERROR(INDIRECT(T$9&amp;"!B36"),"")</f>
        <v/>
      </c>
      <c r="U13" s="40" t="str" cm="1">
        <f t="array" aca="1" ref="U13" ca="1">IFERROR(INDIRECT(U$9&amp;"!B36"),"")</f>
        <v/>
      </c>
      <c r="V13" s="40" t="str" cm="1">
        <f t="array" aca="1" ref="V13" ca="1">IFERROR(INDIRECT(V$9&amp;"!B36"),"")</f>
        <v/>
      </c>
      <c r="W13" s="40" t="str" cm="1">
        <f t="array" aca="1" ref="W13" ca="1">IFERROR(INDIRECT(W$9&amp;"!B36"),"")</f>
        <v/>
      </c>
      <c r="X13" s="40" t="str" cm="1">
        <f t="array" aca="1" ref="X13" ca="1">IFERROR(INDIRECT(X$9&amp;"!B36"),"")</f>
        <v/>
      </c>
      <c r="Y13" s="40" t="str" cm="1">
        <f t="array" aca="1" ref="Y13" ca="1">IFERROR(INDIRECT(Y$9&amp;"!B36"),"")</f>
        <v/>
      </c>
      <c r="Z13" s="40" t="str" cm="1">
        <f t="array" aca="1" ref="Z13" ca="1">IFERROR(INDIRECT(Z$9&amp;"!B36"),"")</f>
        <v/>
      </c>
      <c r="AA13" s="40" t="str" cm="1">
        <f t="array" aca="1" ref="AA13" ca="1">IFERROR(INDIRECT(AA$9&amp;"!B36"),"")</f>
        <v/>
      </c>
      <c r="AB13" s="40" t="str" cm="1">
        <f t="array" aca="1" ref="AB13" ca="1">IFERROR(INDIRECT(AB$9&amp;"!B36"),"")</f>
        <v/>
      </c>
      <c r="AC13" s="40" t="str" cm="1">
        <f t="array" aca="1" ref="AC13" ca="1">IFERROR(INDIRECT(AC$9&amp;"!B36"),"")</f>
        <v/>
      </c>
      <c r="AD13" s="40" t="str" cm="1">
        <f t="array" aca="1" ref="AD13" ca="1">IFERROR(INDIRECT(AD$9&amp;"!B36"),"")</f>
        <v/>
      </c>
      <c r="AE13" s="40" t="str" cm="1">
        <f t="array" aca="1" ref="AE13" ca="1">IFERROR(INDIRECT(AE$9&amp;"!B36"),"")</f>
        <v/>
      </c>
      <c r="AF13" s="40" t="str" cm="1">
        <f t="array" aca="1" ref="AF13" ca="1">IFERROR(INDIRECT(AF$9&amp;"!B36"),"")</f>
        <v/>
      </c>
      <c r="AG13" s="40" t="str" cm="1">
        <f t="array" aca="1" ref="AG13" ca="1">IFERROR(INDIRECT(AG$9&amp;"!B36"),"")</f>
        <v/>
      </c>
      <c r="AH13" s="40" t="str" cm="1">
        <f t="array" aca="1" ref="AH13" ca="1">IFERROR(INDIRECT(AH$9&amp;"!B36"),"")</f>
        <v/>
      </c>
      <c r="AI13" s="40" t="str" cm="1">
        <f t="array" aca="1" ref="AI13" ca="1">IFERROR(INDIRECT(AI$9&amp;"!B36"),"")</f>
        <v/>
      </c>
      <c r="AJ13" s="40" t="str" cm="1">
        <f t="array" aca="1" ref="AJ13" ca="1">IFERROR(INDIRECT(AJ$9&amp;"!B36"),"")</f>
        <v/>
      </c>
      <c r="AK13" s="40" t="str" cm="1">
        <f t="array" aca="1" ref="AK13" ca="1">IFERROR(INDIRECT(AK$9&amp;"!B36"),"")</f>
        <v/>
      </c>
      <c r="AL13" s="40" t="str" cm="1">
        <f t="array" aca="1" ref="AL13" ca="1">IFERROR(INDIRECT(AL$9&amp;"!B36"),"")</f>
        <v/>
      </c>
      <c r="AM13" s="40" t="str" cm="1">
        <f t="array" aca="1" ref="AM13" ca="1">IFERROR(INDIRECT(AM$9&amp;"!B36"),"")</f>
        <v/>
      </c>
      <c r="AN13" s="40" t="str" cm="1">
        <f t="array" aca="1" ref="AN13" ca="1">IFERROR(INDIRECT(AN$9&amp;"!B36"),"")</f>
        <v/>
      </c>
      <c r="AO13" s="40" t="str" cm="1">
        <f t="array" aca="1" ref="AO13" ca="1">IFERROR(INDIRECT(AO$9&amp;"!B36"),"")</f>
        <v/>
      </c>
      <c r="AP13" s="40" t="str" cm="1">
        <f t="array" aca="1" ref="AP13" ca="1">IFERROR(INDIRECT(AP$9&amp;"!B36"),"")</f>
        <v/>
      </c>
      <c r="AQ13" s="40" t="str" cm="1">
        <f t="array" aca="1" ref="AQ13" ca="1">IFERROR(INDIRECT(AQ$9&amp;"!B36"),"")</f>
        <v/>
      </c>
      <c r="AR13" s="40" t="str" cm="1">
        <f t="array" aca="1" ref="AR13" ca="1">IFERROR(INDIRECT(AR$9&amp;"!B36"),"")</f>
        <v/>
      </c>
      <c r="AS13" s="40" t="str" cm="1">
        <f t="array" aca="1" ref="AS13" ca="1">IFERROR(INDIRECT(AS$9&amp;"!B36"),"")</f>
        <v/>
      </c>
      <c r="AT13" s="40" t="str" cm="1">
        <f t="array" aca="1" ref="AT13" ca="1">IFERROR(INDIRECT(AT$9&amp;"!B36"),"")</f>
        <v/>
      </c>
      <c r="AU13" s="40" t="str" cm="1">
        <f t="array" aca="1" ref="AU13" ca="1">IFERROR(INDIRECT(AU$9&amp;"!B36"),"")</f>
        <v/>
      </c>
      <c r="AV13" s="40" t="str" cm="1">
        <f t="array" aca="1" ref="AV13" ca="1">IFERROR(INDIRECT(AV$9&amp;"!B36"),"")</f>
        <v/>
      </c>
      <c r="AW13" s="40" t="str" cm="1">
        <f t="array" aca="1" ref="AW13" ca="1">IFERROR(INDIRECT(AW$9&amp;"!B36"),"")</f>
        <v/>
      </c>
      <c r="AX13" s="40" t="str" cm="1">
        <f t="array" aca="1" ref="AX13" ca="1">IFERROR(INDIRECT(AX$9&amp;"!B36"),"")</f>
        <v/>
      </c>
      <c r="AY13" s="40" t="str" cm="1">
        <f t="array" aca="1" ref="AY13" ca="1">IFERROR(INDIRECT(AY$9&amp;"!B36"),"")</f>
        <v/>
      </c>
      <c r="AZ13" s="40" t="str" cm="1">
        <f t="array" aca="1" ref="AZ13" ca="1">IFERROR(INDIRECT(AZ$9&amp;"!B36"),"")</f>
        <v/>
      </c>
      <c r="BA13" s="40" t="str" cm="1">
        <f t="array" aca="1" ref="BA13" ca="1">IFERROR(INDIRECT(BA$9&amp;"!B36"),"")</f>
        <v/>
      </c>
      <c r="BB13" s="40" t="str" cm="1">
        <f t="array" aca="1" ref="BB13" ca="1">IFERROR(INDIRECT(BB$9&amp;"!B36"),"")</f>
        <v/>
      </c>
      <c r="BC13" s="40" t="str" cm="1">
        <f t="array" aca="1" ref="BC13" ca="1">IFERROR(INDIRECT(BC$9&amp;"!B36"),"")</f>
        <v/>
      </c>
      <c r="BD13" s="40" t="str" cm="1">
        <f t="array" aca="1" ref="BD13" ca="1">IFERROR(INDIRECT(BD$9&amp;"!B36"),"")</f>
        <v/>
      </c>
      <c r="BE13" s="40" t="str" cm="1">
        <f t="array" aca="1" ref="BE13" ca="1">IFERROR(INDIRECT(BE$9&amp;"!B36"),"")</f>
        <v/>
      </c>
      <c r="BF13" s="40" t="str" cm="1">
        <f t="array" aca="1" ref="BF13" ca="1">IFERROR(INDIRECT(BF$9&amp;"!B36"),"")</f>
        <v/>
      </c>
      <c r="BG13" s="40" t="str" cm="1">
        <f t="array" aca="1" ref="BG13" ca="1">IFERROR(INDIRECT(BG$9&amp;"!B36"),"")</f>
        <v/>
      </c>
      <c r="BH13" s="40" t="str" cm="1">
        <f t="array" aca="1" ref="BH13" ca="1">IFERROR(INDIRECT(BH$9&amp;"!B36"),"")</f>
        <v/>
      </c>
      <c r="BI13" s="40" t="str" cm="1">
        <f t="array" aca="1" ref="BI13" ca="1">IFERROR(INDIRECT(BI$9&amp;"!B36"),"")</f>
        <v/>
      </c>
      <c r="BJ13" s="40" t="str" cm="1">
        <f t="array" aca="1" ref="BJ13" ca="1">IFERROR(INDIRECT(BJ$9&amp;"!B36"),"")</f>
        <v/>
      </c>
      <c r="BK13" s="40" t="str" cm="1">
        <f t="array" aca="1" ref="BK13" ca="1">IFERROR(INDIRECT(BK$9&amp;"!B36"),"")</f>
        <v/>
      </c>
      <c r="BL13" s="40" t="str" cm="1">
        <f t="array" aca="1" ref="BL13" ca="1">IFERROR(INDIRECT(BL$9&amp;"!B36"),"")</f>
        <v/>
      </c>
      <c r="BM13" s="40" t="str" cm="1">
        <f t="array" aca="1" ref="BM13" ca="1">IFERROR(INDIRECT(BM$9&amp;"!B36"),"")</f>
        <v/>
      </c>
      <c r="BN13" s="40" t="str" cm="1">
        <f t="array" aca="1" ref="BN13" ca="1">IFERROR(INDIRECT(BN$9&amp;"!B36"),"")</f>
        <v/>
      </c>
      <c r="BO13" s="40" t="str" cm="1">
        <f t="array" aca="1" ref="BO13" ca="1">IFERROR(INDIRECT(BO$9&amp;"!B36"),"")</f>
        <v/>
      </c>
      <c r="BP13" s="40" t="str" cm="1">
        <f t="array" aca="1" ref="BP13" ca="1">IFERROR(INDIRECT(BP$9&amp;"!B36"),"")</f>
        <v/>
      </c>
      <c r="BQ13" s="40" t="str" cm="1">
        <f t="array" aca="1" ref="BQ13" ca="1">IFERROR(INDIRECT(BQ$9&amp;"!B36"),"")</f>
        <v/>
      </c>
      <c r="BR13" s="40" t="str" cm="1">
        <f t="array" aca="1" ref="BR13" ca="1">IFERROR(INDIRECT(BR$9&amp;"!B36"),"")</f>
        <v/>
      </c>
      <c r="BS13" s="40" t="str" cm="1">
        <f t="array" aca="1" ref="BS13" ca="1">IFERROR(INDIRECT(BS$9&amp;"!B36"),"")</f>
        <v/>
      </c>
      <c r="BT13" s="40" t="str" cm="1">
        <f t="array" aca="1" ref="BT13" ca="1">IFERROR(INDIRECT(BT$9&amp;"!B36"),"")</f>
        <v/>
      </c>
      <c r="BU13" s="40" t="str" cm="1">
        <f t="array" aca="1" ref="BU13" ca="1">IFERROR(INDIRECT(BU$9&amp;"!B36"),"")</f>
        <v/>
      </c>
      <c r="BV13" s="40" t="str" cm="1">
        <f t="array" aca="1" ref="BV13" ca="1">IFERROR(INDIRECT(BV$9&amp;"!B36"),"")</f>
        <v/>
      </c>
      <c r="BW13" s="40" t="str" cm="1">
        <f t="array" aca="1" ref="BW13" ca="1">IFERROR(INDIRECT(BW$9&amp;"!B36"),"")</f>
        <v/>
      </c>
      <c r="BX13" s="40" t="str" cm="1">
        <f t="array" aca="1" ref="BX13" ca="1">IFERROR(INDIRECT(BX$9&amp;"!B36"),"")</f>
        <v/>
      </c>
      <c r="BY13" s="40" t="str" cm="1">
        <f t="array" aca="1" ref="BY13" ca="1">IFERROR(INDIRECT(BY$9&amp;"!B36"),"")</f>
        <v/>
      </c>
      <c r="BZ13" s="40" t="str" cm="1">
        <f t="array" aca="1" ref="BZ13" ca="1">IFERROR(INDIRECT(BZ$9&amp;"!B36"),"")</f>
        <v/>
      </c>
      <c r="CA13" s="40" t="str" cm="1">
        <f t="array" aca="1" ref="CA13" ca="1">IFERROR(INDIRECT(CA$9&amp;"!B36"),"")</f>
        <v/>
      </c>
      <c r="CB13" s="40" t="str" cm="1">
        <f t="array" aca="1" ref="CB13" ca="1">IFERROR(INDIRECT(CB$9&amp;"!B36"),"")</f>
        <v/>
      </c>
      <c r="CC13" s="40" t="str" cm="1">
        <f t="array" aca="1" ref="CC13" ca="1">IFERROR(INDIRECT(CC$9&amp;"!B36"),"")</f>
        <v/>
      </c>
      <c r="CD13" s="40" t="str" cm="1">
        <f t="array" aca="1" ref="CD13" ca="1">IFERROR(INDIRECT(CD$9&amp;"!B36"),"")</f>
        <v/>
      </c>
      <c r="CE13" s="40" t="str" cm="1">
        <f t="array" aca="1" ref="CE13" ca="1">IFERROR(INDIRECT(CE$9&amp;"!B36"),"")</f>
        <v/>
      </c>
      <c r="CF13" s="40" t="str" cm="1">
        <f t="array" aca="1" ref="CF13" ca="1">IFERROR(INDIRECT(CF$9&amp;"!B36"),"")</f>
        <v/>
      </c>
      <c r="CG13" s="40" t="str" cm="1">
        <f t="array" aca="1" ref="CG13" ca="1">IFERROR(INDIRECT(CG$9&amp;"!B36"),"")</f>
        <v/>
      </c>
      <c r="CH13" s="40" t="str" cm="1">
        <f t="array" aca="1" ref="CH13" ca="1">IFERROR(INDIRECT(CH$9&amp;"!B36"),"")</f>
        <v/>
      </c>
      <c r="CI13" s="40" t="str" cm="1">
        <f t="array" aca="1" ref="CI13" ca="1">IFERROR(INDIRECT(CI$9&amp;"!B36"),"")</f>
        <v/>
      </c>
      <c r="CJ13" s="40" t="str" cm="1">
        <f t="array" aca="1" ref="CJ13" ca="1">IFERROR(INDIRECT(CJ$9&amp;"!B36"),"")</f>
        <v/>
      </c>
      <c r="CK13" s="40" t="str" cm="1">
        <f t="array" aca="1" ref="CK13" ca="1">IFERROR(INDIRECT(CK$9&amp;"!B36"),"")</f>
        <v/>
      </c>
      <c r="CL13" s="40" t="str" cm="1">
        <f t="array" aca="1" ref="CL13" ca="1">IFERROR(INDIRECT(CL$9&amp;"!B36"),"")</f>
        <v/>
      </c>
      <c r="CM13" s="40" t="str" cm="1">
        <f t="array" aca="1" ref="CM13" ca="1">IFERROR(INDIRECT(CM$9&amp;"!B36"),"")</f>
        <v/>
      </c>
      <c r="CN13" s="40" t="str" cm="1">
        <f t="array" aca="1" ref="CN13" ca="1">IFERROR(INDIRECT(CN$9&amp;"!B36"),"")</f>
        <v/>
      </c>
      <c r="CO13" s="40" t="str" cm="1">
        <f t="array" aca="1" ref="CO13" ca="1">IFERROR(INDIRECT(CO$9&amp;"!B36"),"")</f>
        <v/>
      </c>
      <c r="CP13" s="40" t="str" cm="1">
        <f t="array" aca="1" ref="CP13" ca="1">IFERROR(INDIRECT(CP$9&amp;"!B36"),"")</f>
        <v/>
      </c>
      <c r="CQ13" s="40" t="str" cm="1">
        <f t="array" aca="1" ref="CQ13" ca="1">IFERROR(INDIRECT(CQ$9&amp;"!B36"),"")</f>
        <v/>
      </c>
      <c r="CR13" s="40" t="str" cm="1">
        <f t="array" aca="1" ref="CR13" ca="1">IFERROR(INDIRECT(CR$9&amp;"!B36"),"")</f>
        <v/>
      </c>
      <c r="CS13" s="40" t="str" cm="1">
        <f t="array" aca="1" ref="CS13" ca="1">IFERROR(INDIRECT(CS$9&amp;"!B36"),"")</f>
        <v/>
      </c>
      <c r="CT13" s="40" t="str" cm="1">
        <f t="array" aca="1" ref="CT13" ca="1">IFERROR(INDIRECT(CT$9&amp;"!B36"),"")</f>
        <v/>
      </c>
      <c r="CU13" s="40" t="str" cm="1">
        <f t="array" aca="1" ref="CU13" ca="1">IFERROR(INDIRECT(CU$9&amp;"!B36"),"")</f>
        <v/>
      </c>
      <c r="CV13" s="40" t="str" cm="1">
        <f t="array" aca="1" ref="CV13" ca="1">IFERROR(INDIRECT(CV$9&amp;"!B36"),"")</f>
        <v/>
      </c>
      <c r="CW13" s="40" t="str" cm="1">
        <f t="array" aca="1" ref="CW13" ca="1">IFERROR(INDIRECT(CW$9&amp;"!B36"),"")</f>
        <v/>
      </c>
      <c r="CX13" s="40" t="str" cm="1">
        <f t="array" aca="1" ref="CX13" ca="1">IFERROR(INDIRECT(CX$9&amp;"!B36"),"")</f>
        <v/>
      </c>
      <c r="CY13" s="40" t="str" cm="1">
        <f t="array" aca="1" ref="CY13" ca="1">IFERROR(INDIRECT(CY$9&amp;"!B36"),"")</f>
        <v/>
      </c>
      <c r="CZ13" s="40" t="str" cm="1">
        <f t="array" aca="1" ref="CZ13" ca="1">IFERROR(INDIRECT(CZ$9&amp;"!B36"),"")</f>
        <v/>
      </c>
      <c r="DA13" s="40" t="str" cm="1">
        <f t="array" aca="1" ref="DA13" ca="1">IFERROR(INDIRECT(DA$9&amp;"!B36"),"")</f>
        <v/>
      </c>
      <c r="DB13" s="40" t="str" cm="1">
        <f t="array" aca="1" ref="DB13" ca="1">IFERROR(INDIRECT(DB$9&amp;"!B36"),"")</f>
        <v/>
      </c>
      <c r="DC13" s="40" t="str" cm="1">
        <f t="array" aca="1" ref="DC13" ca="1">IFERROR(INDIRECT(DC$9&amp;"!B36"),"")</f>
        <v/>
      </c>
      <c r="DD13" s="40" t="str" cm="1">
        <f t="array" aca="1" ref="DD13" ca="1">IFERROR(INDIRECT(DD$9&amp;"!B36"),"")</f>
        <v/>
      </c>
      <c r="DE13" s="40" t="str" cm="1">
        <f t="array" aca="1" ref="DE13" ca="1">IFERROR(INDIRECT(DE$9&amp;"!B36"),"")</f>
        <v/>
      </c>
      <c r="DF13" s="40" t="str" cm="1">
        <f t="array" aca="1" ref="DF13" ca="1">IFERROR(INDIRECT(DF$9&amp;"!B36"),"")</f>
        <v/>
      </c>
      <c r="DG13" s="40" t="str" cm="1">
        <f t="array" aca="1" ref="DG13" ca="1">IFERROR(INDIRECT(DG$9&amp;"!B36"),"")</f>
        <v/>
      </c>
      <c r="DH13" s="40" t="str" cm="1">
        <f t="array" aca="1" ref="DH13" ca="1">IFERROR(INDIRECT(DH$9&amp;"!B36"),"")</f>
        <v/>
      </c>
      <c r="DI13" s="40" t="str" cm="1">
        <f t="array" aca="1" ref="DI13" ca="1">IFERROR(INDIRECT(DI$9&amp;"!B36"),"")</f>
        <v/>
      </c>
      <c r="DJ13" s="40" t="str" cm="1">
        <f t="array" aca="1" ref="DJ13" ca="1">IFERROR(INDIRECT(DJ$9&amp;"!B36"),"")</f>
        <v/>
      </c>
      <c r="DK13" s="40" t="str" cm="1">
        <f t="array" aca="1" ref="DK13" ca="1">IFERROR(INDIRECT(DK$9&amp;"!B36"),"")</f>
        <v/>
      </c>
      <c r="DL13" s="40" t="str" cm="1">
        <f t="array" aca="1" ref="DL13" ca="1">IFERROR(INDIRECT(DL$9&amp;"!B36"),"")</f>
        <v/>
      </c>
      <c r="DM13" s="40" t="str" cm="1">
        <f t="array" aca="1" ref="DM13" ca="1">IFERROR(INDIRECT(DM$9&amp;"!B36"),"")</f>
        <v/>
      </c>
      <c r="DN13" s="40" t="str" cm="1">
        <f t="array" aca="1" ref="DN13" ca="1">IFERROR(INDIRECT(DN$9&amp;"!B36"),"")</f>
        <v/>
      </c>
      <c r="DO13" s="40" t="str" cm="1">
        <f t="array" aca="1" ref="DO13" ca="1">IFERROR(INDIRECT(DO$9&amp;"!B36"),"")</f>
        <v/>
      </c>
      <c r="DP13" s="40" t="str" cm="1">
        <f t="array" aca="1" ref="DP13" ca="1">IFERROR(INDIRECT(DP$9&amp;"!B36"),"")</f>
        <v/>
      </c>
      <c r="DQ13" s="40" t="str" cm="1">
        <f t="array" aca="1" ref="DQ13" ca="1">IFERROR(INDIRECT(DQ$9&amp;"!B36"),"")</f>
        <v/>
      </c>
      <c r="DR13" s="40" t="str" cm="1">
        <f t="array" aca="1" ref="DR13" ca="1">IFERROR(INDIRECT(DR$9&amp;"!B36"),"")</f>
        <v/>
      </c>
      <c r="DS13" s="40" t="str" cm="1">
        <f t="array" aca="1" ref="DS13" ca="1">IFERROR(INDIRECT(DS$9&amp;"!B36"),"")</f>
        <v/>
      </c>
      <c r="DT13" s="40" t="str" cm="1">
        <f t="array" aca="1" ref="DT13" ca="1">IFERROR(INDIRECT(DT$9&amp;"!B36"),"")</f>
        <v/>
      </c>
      <c r="DU13" s="40" t="str" cm="1">
        <f t="array" aca="1" ref="DU13" ca="1">IFERROR(INDIRECT(DU$9&amp;"!B36"),"")</f>
        <v/>
      </c>
      <c r="DV13" s="40" t="str" cm="1">
        <f t="array" aca="1" ref="DV13" ca="1">IFERROR(INDIRECT(DV$9&amp;"!B36"),"")</f>
        <v/>
      </c>
      <c r="DW13" s="40" t="str" cm="1">
        <f t="array" aca="1" ref="DW13" ca="1">IFERROR(INDIRECT(DW$9&amp;"!B36"),"")</f>
        <v/>
      </c>
      <c r="DX13" s="40" t="str" cm="1">
        <f t="array" aca="1" ref="DX13" ca="1">IFERROR(INDIRECT(DX$9&amp;"!B36"),"")</f>
        <v/>
      </c>
      <c r="DY13" s="40" t="str" cm="1">
        <f t="array" aca="1" ref="DY13" ca="1">IFERROR(INDIRECT(DY$9&amp;"!B36"),"")</f>
        <v/>
      </c>
      <c r="DZ13" s="40" t="str" cm="1">
        <f t="array" aca="1" ref="DZ13" ca="1">IFERROR(INDIRECT(DZ$9&amp;"!B36"),"")</f>
        <v/>
      </c>
      <c r="EA13" s="40" t="str" cm="1">
        <f t="array" aca="1" ref="EA13" ca="1">IFERROR(INDIRECT(EA$9&amp;"!B36"),"")</f>
        <v/>
      </c>
      <c r="EB13" s="40" t="str" cm="1">
        <f t="array" aca="1" ref="EB13" ca="1">IFERROR(INDIRECT(EB$9&amp;"!B36"),"")</f>
        <v/>
      </c>
      <c r="EC13" s="40" t="str" cm="1">
        <f t="array" aca="1" ref="EC13" ca="1">IFERROR(INDIRECT(EC$9&amp;"!B36"),"")</f>
        <v/>
      </c>
      <c r="ED13" s="40" t="str" cm="1">
        <f t="array" aca="1" ref="ED13" ca="1">IFERROR(INDIRECT(ED$9&amp;"!B36"),"")</f>
        <v/>
      </c>
      <c r="EE13" s="40" t="str" cm="1">
        <f t="array" aca="1" ref="EE13" ca="1">IFERROR(INDIRECT(EE$9&amp;"!B36"),"")</f>
        <v/>
      </c>
      <c r="EF13" s="40" t="str" cm="1">
        <f t="array" aca="1" ref="EF13" ca="1">IFERROR(INDIRECT(EF$9&amp;"!B36"),"")</f>
        <v/>
      </c>
      <c r="EG13" s="40" t="str" cm="1">
        <f t="array" aca="1" ref="EG13" ca="1">IFERROR(INDIRECT(EG$9&amp;"!B36"),"")</f>
        <v/>
      </c>
      <c r="EH13" s="40" t="str" cm="1">
        <f t="array" aca="1" ref="EH13" ca="1">IFERROR(INDIRECT(EH$9&amp;"!B36"),"")</f>
        <v/>
      </c>
      <c r="EI13" s="40" t="str" cm="1">
        <f t="array" aca="1" ref="EI13" ca="1">IFERROR(INDIRECT(EI$9&amp;"!B36"),"")</f>
        <v/>
      </c>
      <c r="EJ13" s="40" t="str" cm="1">
        <f t="array" aca="1" ref="EJ13" ca="1">IFERROR(INDIRECT(EJ$9&amp;"!B36"),"")</f>
        <v/>
      </c>
      <c r="EK13" s="40" t="str" cm="1">
        <f t="array" aca="1" ref="EK13" ca="1">IFERROR(INDIRECT(EK$9&amp;"!B36"),"")</f>
        <v/>
      </c>
      <c r="EL13" s="40" t="str" cm="1">
        <f t="array" aca="1" ref="EL13" ca="1">IFERROR(INDIRECT(EL$9&amp;"!B36"),"")</f>
        <v/>
      </c>
      <c r="EM13" s="40" t="str" cm="1">
        <f t="array" aca="1" ref="EM13" ca="1">IFERROR(INDIRECT(EM$9&amp;"!B36"),"")</f>
        <v/>
      </c>
      <c r="EN13" s="40" t="str" cm="1">
        <f t="array" aca="1" ref="EN13" ca="1">IFERROR(INDIRECT(EN$9&amp;"!B36"),"")</f>
        <v/>
      </c>
      <c r="EO13" s="40" t="str" cm="1">
        <f t="array" aca="1" ref="EO13" ca="1">IFERROR(INDIRECT(EO$9&amp;"!B36"),"")</f>
        <v/>
      </c>
      <c r="EP13" s="40" t="str" cm="1">
        <f t="array" aca="1" ref="EP13" ca="1">IFERROR(INDIRECT(EP$9&amp;"!B36"),"")</f>
        <v/>
      </c>
      <c r="EQ13" s="40" t="str" cm="1">
        <f t="array" aca="1" ref="EQ13" ca="1">IFERROR(INDIRECT(EQ$9&amp;"!B36"),"")</f>
        <v/>
      </c>
      <c r="ER13" s="40" t="str" cm="1">
        <f t="array" aca="1" ref="ER13" ca="1">IFERROR(INDIRECT(ER$9&amp;"!B36"),"")</f>
        <v/>
      </c>
      <c r="ES13" s="40" t="str" cm="1">
        <f t="array" aca="1" ref="ES13" ca="1">IFERROR(INDIRECT(ES$9&amp;"!B36"),"")</f>
        <v/>
      </c>
      <c r="ET13" s="40" t="str" cm="1">
        <f t="array" aca="1" ref="ET13" ca="1">IFERROR(INDIRECT(ET$9&amp;"!B36"),"")</f>
        <v/>
      </c>
      <c r="EU13" s="40" t="str" cm="1">
        <f t="array" aca="1" ref="EU13" ca="1">IFERROR(INDIRECT(EU$9&amp;"!B36"),"")</f>
        <v/>
      </c>
      <c r="EV13" s="40" t="str" cm="1">
        <f t="array" aca="1" ref="EV13" ca="1">IFERROR(INDIRECT(EV$9&amp;"!B36"),"")</f>
        <v/>
      </c>
      <c r="EW13" s="40" t="str" cm="1">
        <f t="array" aca="1" ref="EW13" ca="1">IFERROR(INDIRECT(EW$9&amp;"!B36"),"")</f>
        <v/>
      </c>
      <c r="EX13" s="40" t="str" cm="1">
        <f t="array" aca="1" ref="EX13" ca="1">IFERROR(INDIRECT(EX$9&amp;"!B36"),"")</f>
        <v/>
      </c>
      <c r="EY13" s="40" t="str" cm="1">
        <f t="array" aca="1" ref="EY13" ca="1">IFERROR(INDIRECT(EY$9&amp;"!B36"),"")</f>
        <v/>
      </c>
      <c r="EZ13" s="40" t="str" cm="1">
        <f t="array" aca="1" ref="EZ13" ca="1">IFERROR(INDIRECT(EZ$9&amp;"!B36"),"")</f>
        <v/>
      </c>
      <c r="FA13" s="40" t="str" cm="1">
        <f t="array" aca="1" ref="FA13" ca="1">IFERROR(INDIRECT(FA$9&amp;"!B36"),"")</f>
        <v/>
      </c>
      <c r="FB13" s="40" t="str" cm="1">
        <f t="array" aca="1" ref="FB13" ca="1">IFERROR(INDIRECT(FB$9&amp;"!B36"),"")</f>
        <v/>
      </c>
      <c r="FC13" s="40" t="str" cm="1">
        <f t="array" aca="1" ref="FC13" ca="1">IFERROR(INDIRECT(FC$9&amp;"!B36"),"")</f>
        <v/>
      </c>
      <c r="FD13" s="40" t="str" cm="1">
        <f t="array" aca="1" ref="FD13" ca="1">IFERROR(INDIRECT(FD$9&amp;"!B36"),"")</f>
        <v/>
      </c>
      <c r="FE13" s="40" t="str" cm="1">
        <f t="array" aca="1" ref="FE13" ca="1">IFERROR(INDIRECT(FE$9&amp;"!B36"),"")</f>
        <v/>
      </c>
      <c r="FF13" s="40" t="str" cm="1">
        <f t="array" aca="1" ref="FF13" ca="1">IFERROR(INDIRECT(FF$9&amp;"!B36"),"")</f>
        <v/>
      </c>
      <c r="FG13" s="40" t="str" cm="1">
        <f t="array" aca="1" ref="FG13" ca="1">IFERROR(INDIRECT(FG$9&amp;"!B36"),"")</f>
        <v/>
      </c>
      <c r="FH13" s="40" t="str" cm="1">
        <f t="array" aca="1" ref="FH13" ca="1">IFERROR(INDIRECT(FH$9&amp;"!B36"),"")</f>
        <v/>
      </c>
      <c r="FI13" s="40" t="str" cm="1">
        <f t="array" aca="1" ref="FI13" ca="1">IFERROR(INDIRECT(FI$9&amp;"!B36"),"")</f>
        <v/>
      </c>
      <c r="FJ13" s="40" t="str" cm="1">
        <f t="array" aca="1" ref="FJ13" ca="1">IFERROR(INDIRECT(FJ$9&amp;"!B36"),"")</f>
        <v/>
      </c>
      <c r="FK13" s="40" t="str" cm="1">
        <f t="array" aca="1" ref="FK13" ca="1">IFERROR(INDIRECT(FK$9&amp;"!B36"),"")</f>
        <v/>
      </c>
      <c r="FL13" s="40" t="str" cm="1">
        <f t="array" aca="1" ref="FL13" ca="1">IFERROR(INDIRECT(FL$9&amp;"!B36"),"")</f>
        <v/>
      </c>
      <c r="FM13" s="40" t="str" cm="1">
        <f t="array" aca="1" ref="FM13" ca="1">IFERROR(INDIRECT(FM$9&amp;"!B36"),"")</f>
        <v/>
      </c>
      <c r="FN13" s="40" t="str" cm="1">
        <f t="array" aca="1" ref="FN13" ca="1">IFERROR(INDIRECT(FN$9&amp;"!B36"),"")</f>
        <v/>
      </c>
      <c r="FO13" s="40" t="str" cm="1">
        <f t="array" aca="1" ref="FO13" ca="1">IFERROR(INDIRECT(FO$9&amp;"!B36"),"")</f>
        <v/>
      </c>
      <c r="FP13" s="40" t="str" cm="1">
        <f t="array" aca="1" ref="FP13" ca="1">IFERROR(INDIRECT(FP$9&amp;"!B36"),"")</f>
        <v/>
      </c>
      <c r="FQ13" s="40" t="str" cm="1">
        <f t="array" aca="1" ref="FQ13" ca="1">IFERROR(INDIRECT(FQ$9&amp;"!B36"),"")</f>
        <v/>
      </c>
      <c r="FR13" s="40" t="str" cm="1">
        <f t="array" aca="1" ref="FR13" ca="1">IFERROR(INDIRECT(FR$9&amp;"!B36"),"")</f>
        <v/>
      </c>
      <c r="FS13" s="40" t="str" cm="1">
        <f t="array" aca="1" ref="FS13" ca="1">IFERROR(INDIRECT(FS$9&amp;"!B36"),"")</f>
        <v/>
      </c>
      <c r="FT13" s="40" t="str" cm="1">
        <f t="array" aca="1" ref="FT13" ca="1">IFERROR(INDIRECT(FT$9&amp;"!B36"),"")</f>
        <v/>
      </c>
      <c r="FU13" s="40" t="str" cm="1">
        <f t="array" aca="1" ref="FU13" ca="1">IFERROR(INDIRECT(FU$9&amp;"!B36"),"")</f>
        <v/>
      </c>
      <c r="FV13" s="40" t="str" cm="1">
        <f t="array" aca="1" ref="FV13" ca="1">IFERROR(INDIRECT(FV$9&amp;"!B36"),"")</f>
        <v/>
      </c>
      <c r="FW13" s="40" t="str" cm="1">
        <f t="array" aca="1" ref="FW13" ca="1">IFERROR(INDIRECT(FW$9&amp;"!B36"),"")</f>
        <v/>
      </c>
      <c r="FX13" s="40" t="str" cm="1">
        <f t="array" aca="1" ref="FX13" ca="1">IFERROR(INDIRECT(FX$9&amp;"!B36"),"")</f>
        <v/>
      </c>
      <c r="FY13" s="40" t="str" cm="1">
        <f t="array" aca="1" ref="FY13" ca="1">IFERROR(INDIRECT(FY$9&amp;"!B36"),"")</f>
        <v/>
      </c>
      <c r="FZ13" s="40" t="str" cm="1">
        <f t="array" aca="1" ref="FZ13" ca="1">IFERROR(INDIRECT(FZ$9&amp;"!B36"),"")</f>
        <v/>
      </c>
      <c r="GA13" s="40" t="str" cm="1">
        <f t="array" aca="1" ref="GA13" ca="1">IFERROR(INDIRECT(GA$9&amp;"!B36"),"")</f>
        <v/>
      </c>
      <c r="GB13" s="40" t="str" cm="1">
        <f t="array" aca="1" ref="GB13" ca="1">IFERROR(INDIRECT(GB$9&amp;"!B36"),"")</f>
        <v/>
      </c>
      <c r="GC13" s="40" t="str" cm="1">
        <f t="array" aca="1" ref="GC13" ca="1">IFERROR(INDIRECT(GC$9&amp;"!B36"),"")</f>
        <v/>
      </c>
      <c r="GD13" s="40" t="str" cm="1">
        <f t="array" aca="1" ref="GD13" ca="1">IFERROR(INDIRECT(GD$9&amp;"!B36"),"")</f>
        <v/>
      </c>
      <c r="GE13" s="40" t="str" cm="1">
        <f t="array" aca="1" ref="GE13" ca="1">IFERROR(INDIRECT(GE$9&amp;"!B36"),"")</f>
        <v/>
      </c>
      <c r="GF13" s="40" t="str" cm="1">
        <f t="array" aca="1" ref="GF13" ca="1">IFERROR(INDIRECT(GF$9&amp;"!B36"),"")</f>
        <v/>
      </c>
      <c r="GG13" s="40" t="str" cm="1">
        <f t="array" aca="1" ref="GG13" ca="1">IFERROR(INDIRECT(GG$9&amp;"!B36"),"")</f>
        <v/>
      </c>
      <c r="GH13" s="40" t="str" cm="1">
        <f t="array" aca="1" ref="GH13" ca="1">IFERROR(INDIRECT(GH$9&amp;"!B36"),"")</f>
        <v/>
      </c>
      <c r="GI13" s="40" t="str" cm="1">
        <f t="array" aca="1" ref="GI13" ca="1">IFERROR(INDIRECT(GI$9&amp;"!B36"),"")</f>
        <v/>
      </c>
      <c r="GJ13" s="40" t="str" cm="1">
        <f t="array" aca="1" ref="GJ13" ca="1">IFERROR(INDIRECT(GJ$9&amp;"!B36"),"")</f>
        <v/>
      </c>
      <c r="GK13" s="40" t="str" cm="1">
        <f t="array" aca="1" ref="GK13" ca="1">IFERROR(INDIRECT(GK$9&amp;"!B36"),"")</f>
        <v/>
      </c>
      <c r="GL13" s="40" t="str" cm="1">
        <f t="array" aca="1" ref="GL13" ca="1">IFERROR(INDIRECT(GL$9&amp;"!B36"),"")</f>
        <v/>
      </c>
      <c r="GM13" s="40" t="str" cm="1">
        <f t="array" aca="1" ref="GM13" ca="1">IFERROR(INDIRECT(GM$9&amp;"!B36"),"")</f>
        <v/>
      </c>
      <c r="GN13" s="40" t="str" cm="1">
        <f t="array" aca="1" ref="GN13" ca="1">IFERROR(INDIRECT(GN$9&amp;"!B36"),"")</f>
        <v/>
      </c>
      <c r="GO13" s="40" t="str" cm="1">
        <f t="array" aca="1" ref="GO13" ca="1">IFERROR(INDIRECT(GO$9&amp;"!B36"),"")</f>
        <v/>
      </c>
      <c r="GP13" s="40" t="str" cm="1">
        <f t="array" aca="1" ref="GP13" ca="1">IFERROR(INDIRECT(GP$9&amp;"!B36"),"")</f>
        <v/>
      </c>
      <c r="GQ13" s="40" t="str" cm="1">
        <f t="array" aca="1" ref="GQ13" ca="1">IFERROR(INDIRECT(GQ$9&amp;"!B36"),"")</f>
        <v/>
      </c>
      <c r="GR13" s="40" t="str" cm="1">
        <f t="array" aca="1" ref="GR13" ca="1">IFERROR(INDIRECT(GR$9&amp;"!B36"),"")</f>
        <v/>
      </c>
      <c r="GS13" s="40" t="str" cm="1">
        <f t="array" aca="1" ref="GS13" ca="1">IFERROR(INDIRECT(GS$9&amp;"!B36"),"")</f>
        <v/>
      </c>
      <c r="GT13" s="40" t="str" cm="1">
        <f t="array" aca="1" ref="GT13" ca="1">IFERROR(INDIRECT(GT$9&amp;"!B36"),"")</f>
        <v/>
      </c>
      <c r="GU13" s="40" t="str" cm="1">
        <f t="array" aca="1" ref="GU13" ca="1">IFERROR(INDIRECT(GU$9&amp;"!B36"),"")</f>
        <v/>
      </c>
      <c r="GV13" s="40" t="str" cm="1">
        <f t="array" aca="1" ref="GV13" ca="1">IFERROR(INDIRECT(GV$9&amp;"!B36"),"")</f>
        <v/>
      </c>
      <c r="GW13" s="40" t="str" cm="1">
        <f t="array" aca="1" ref="GW13" ca="1">IFERROR(INDIRECT(GW$9&amp;"!B36"),"")</f>
        <v/>
      </c>
      <c r="GX13" s="40" t="str" cm="1">
        <f t="array" aca="1" ref="GX13" ca="1">IFERROR(INDIRECT(GX$9&amp;"!B36"),"")</f>
        <v/>
      </c>
      <c r="GY13" s="40" t="str" cm="1">
        <f t="array" aca="1" ref="GY13" ca="1">IFERROR(INDIRECT(GY$9&amp;"!B36"),"")</f>
        <v/>
      </c>
      <c r="GZ13" s="40" t="str" cm="1">
        <f t="array" aca="1" ref="GZ13" ca="1">IFERROR(INDIRECT(GZ$9&amp;"!B36"),"")</f>
        <v/>
      </c>
      <c r="HA13" s="40" t="str" cm="1">
        <f t="array" aca="1" ref="HA13" ca="1">IFERROR(INDIRECT(HA$9&amp;"!B36"),"")</f>
        <v/>
      </c>
      <c r="HB13" s="40" t="str" cm="1">
        <f t="array" aca="1" ref="HB13" ca="1">IFERROR(INDIRECT(HB$9&amp;"!B36"),"")</f>
        <v/>
      </c>
      <c r="HC13" s="40" t="str" cm="1">
        <f t="array" aca="1" ref="HC13" ca="1">IFERROR(INDIRECT(HC$9&amp;"!B36"),"")</f>
        <v/>
      </c>
      <c r="HD13" s="40" t="str" cm="1">
        <f t="array" aca="1" ref="HD13" ca="1">IFERROR(INDIRECT(HD$9&amp;"!B36"),"")</f>
        <v/>
      </c>
      <c r="HE13" s="40" t="str" cm="1">
        <f t="array" aca="1" ref="HE13" ca="1">IFERROR(INDIRECT(HE$9&amp;"!B36"),"")</f>
        <v/>
      </c>
      <c r="HF13" s="40" t="str" cm="1">
        <f t="array" aca="1" ref="HF13" ca="1">IFERROR(INDIRECT(HF$9&amp;"!B36"),"")</f>
        <v/>
      </c>
      <c r="HG13" s="40" t="str" cm="1">
        <f t="array" aca="1" ref="HG13" ca="1">IFERROR(INDIRECT(HG$9&amp;"!B36"),"")</f>
        <v/>
      </c>
      <c r="HH13" s="40" t="str" cm="1">
        <f t="array" aca="1" ref="HH13" ca="1">IFERROR(INDIRECT(HH$9&amp;"!B36"),"")</f>
        <v/>
      </c>
      <c r="HI13" s="40" t="str" cm="1">
        <f t="array" aca="1" ref="HI13" ca="1">IFERROR(INDIRECT(HI$9&amp;"!B36"),"")</f>
        <v/>
      </c>
      <c r="HJ13" s="40" t="str" cm="1">
        <f t="array" aca="1" ref="HJ13" ca="1">IFERROR(INDIRECT(HJ$9&amp;"!B36"),"")</f>
        <v/>
      </c>
      <c r="HK13" s="40" t="str" cm="1">
        <f t="array" aca="1" ref="HK13" ca="1">IFERROR(INDIRECT(HK$9&amp;"!B36"),"")</f>
        <v/>
      </c>
      <c r="HL13" s="40" t="str" cm="1">
        <f t="array" aca="1" ref="HL13" ca="1">IFERROR(INDIRECT(HL$9&amp;"!B36"),"")</f>
        <v/>
      </c>
      <c r="HM13" s="40" t="str" cm="1">
        <f t="array" aca="1" ref="HM13" ca="1">IFERROR(INDIRECT(HM$9&amp;"!B36"),"")</f>
        <v/>
      </c>
      <c r="HN13" s="40" t="str" cm="1">
        <f t="array" aca="1" ref="HN13" ca="1">IFERROR(INDIRECT(HN$9&amp;"!B36"),"")</f>
        <v/>
      </c>
      <c r="HO13" s="40" t="str" cm="1">
        <f t="array" aca="1" ref="HO13" ca="1">IFERROR(INDIRECT(HO$9&amp;"!B36"),"")</f>
        <v/>
      </c>
      <c r="HP13" s="40" t="str" cm="1">
        <f t="array" aca="1" ref="HP13" ca="1">IFERROR(INDIRECT(HP$9&amp;"!B36"),"")</f>
        <v/>
      </c>
      <c r="HQ13" s="40" t="str" cm="1">
        <f t="array" aca="1" ref="HQ13" ca="1">IFERROR(INDIRECT(HQ$9&amp;"!B36"),"")</f>
        <v/>
      </c>
      <c r="HR13" s="40" t="str" cm="1">
        <f t="array" aca="1" ref="HR13" ca="1">IFERROR(INDIRECT(HR$9&amp;"!B36"),"")</f>
        <v/>
      </c>
      <c r="HS13" s="40" t="str" cm="1">
        <f t="array" aca="1" ref="HS13" ca="1">IFERROR(INDIRECT(HS$9&amp;"!B36"),"")</f>
        <v/>
      </c>
      <c r="HT13" s="40" t="str" cm="1">
        <f t="array" aca="1" ref="HT13" ca="1">IFERROR(INDIRECT(HT$9&amp;"!B36"),"")</f>
        <v/>
      </c>
      <c r="HU13" s="40" t="str" cm="1">
        <f t="array" aca="1" ref="HU13" ca="1">IFERROR(INDIRECT(HU$9&amp;"!B36"),"")</f>
        <v/>
      </c>
      <c r="HV13" s="40" t="str" cm="1">
        <f t="array" aca="1" ref="HV13" ca="1">IFERROR(INDIRECT(HV$9&amp;"!B36"),"")</f>
        <v/>
      </c>
      <c r="HW13" s="40" t="str" cm="1">
        <f t="array" aca="1" ref="HW13" ca="1">IFERROR(INDIRECT(HW$9&amp;"!B36"),"")</f>
        <v/>
      </c>
      <c r="HX13" s="40" t="str" cm="1">
        <f t="array" aca="1" ref="HX13" ca="1">IFERROR(INDIRECT(HX$9&amp;"!B36"),"")</f>
        <v/>
      </c>
      <c r="HY13" s="40" t="str" cm="1">
        <f t="array" aca="1" ref="HY13" ca="1">IFERROR(INDIRECT(HY$9&amp;"!B36"),"")</f>
        <v/>
      </c>
      <c r="HZ13" s="40" t="str" cm="1">
        <f t="array" aca="1" ref="HZ13" ca="1">IFERROR(INDIRECT(HZ$9&amp;"!B36"),"")</f>
        <v/>
      </c>
      <c r="IA13" s="40" t="str" cm="1">
        <f t="array" aca="1" ref="IA13" ca="1">IFERROR(INDIRECT(IA$9&amp;"!B36"),"")</f>
        <v/>
      </c>
      <c r="IB13" s="40" t="str" cm="1">
        <f t="array" aca="1" ref="IB13" ca="1">IFERROR(INDIRECT(IB$9&amp;"!B36"),"")</f>
        <v/>
      </c>
      <c r="IC13" s="40" t="str" cm="1">
        <f t="array" aca="1" ref="IC13" ca="1">IFERROR(INDIRECT(IC$9&amp;"!B36"),"")</f>
        <v/>
      </c>
      <c r="ID13" s="40" t="str" cm="1">
        <f t="array" aca="1" ref="ID13" ca="1">IFERROR(INDIRECT(ID$9&amp;"!B36"),"")</f>
        <v/>
      </c>
      <c r="IE13" s="40" t="str" cm="1">
        <f t="array" aca="1" ref="IE13" ca="1">IFERROR(INDIRECT(IE$9&amp;"!B36"),"")</f>
        <v/>
      </c>
      <c r="IF13" s="40" t="str" cm="1">
        <f t="array" aca="1" ref="IF13" ca="1">IFERROR(INDIRECT(IF$9&amp;"!B36"),"")</f>
        <v/>
      </c>
      <c r="IG13" s="40" t="str" cm="1">
        <f t="array" aca="1" ref="IG13" ca="1">IFERROR(INDIRECT(IG$9&amp;"!B36"),"")</f>
        <v/>
      </c>
      <c r="IH13" s="40" t="str" cm="1">
        <f t="array" aca="1" ref="IH13" ca="1">IFERROR(INDIRECT(IH$9&amp;"!B36"),"")</f>
        <v/>
      </c>
      <c r="II13" s="40" t="str" cm="1">
        <f t="array" aca="1" ref="II13" ca="1">IFERROR(INDIRECT(II$9&amp;"!B36"),"")</f>
        <v/>
      </c>
      <c r="IJ13" s="40" t="str" cm="1">
        <f t="array" aca="1" ref="IJ13" ca="1">IFERROR(INDIRECT(IJ$9&amp;"!B36"),"")</f>
        <v/>
      </c>
      <c r="IK13" s="40" t="str" cm="1">
        <f t="array" aca="1" ref="IK13" ca="1">IFERROR(INDIRECT(IK$9&amp;"!B36"),"")</f>
        <v/>
      </c>
      <c r="IL13" s="40" t="str" cm="1">
        <f t="array" aca="1" ref="IL13" ca="1">IFERROR(INDIRECT(IL$9&amp;"!B36"),"")</f>
        <v/>
      </c>
      <c r="IM13" s="40" t="str" cm="1">
        <f t="array" aca="1" ref="IM13" ca="1">IFERROR(INDIRECT(IM$9&amp;"!B36"),"")</f>
        <v/>
      </c>
      <c r="IN13" s="40" t="str" cm="1">
        <f t="array" aca="1" ref="IN13" ca="1">IFERROR(INDIRECT(IN$9&amp;"!B36"),"")</f>
        <v/>
      </c>
      <c r="IO13" s="40" t="str" cm="1">
        <f t="array" aca="1" ref="IO13" ca="1">IFERROR(INDIRECT(IO$9&amp;"!B36"),"")</f>
        <v/>
      </c>
      <c r="IP13" s="40" t="str" cm="1">
        <f t="array" aca="1" ref="IP13" ca="1">IFERROR(INDIRECT(IP$9&amp;"!B36"),"")</f>
        <v/>
      </c>
      <c r="IQ13" s="40" t="str" cm="1">
        <f t="array" aca="1" ref="IQ13" ca="1">IFERROR(INDIRECT(IQ$9&amp;"!B36"),"")</f>
        <v/>
      </c>
      <c r="IR13" s="40" t="str" cm="1">
        <f t="array" aca="1" ref="IR13" ca="1">IFERROR(INDIRECT(IR$9&amp;"!B36"),"")</f>
        <v/>
      </c>
      <c r="IS13" s="40" t="str" cm="1">
        <f t="array" aca="1" ref="IS13" ca="1">IFERROR(INDIRECT(IS$9&amp;"!B36"),"")</f>
        <v/>
      </c>
      <c r="IT13" s="40" t="str" cm="1">
        <f t="array" aca="1" ref="IT13" ca="1">IFERROR(INDIRECT(IT$9&amp;"!B36"),"")</f>
        <v/>
      </c>
      <c r="IU13" s="40" t="str" cm="1">
        <f t="array" aca="1" ref="IU13" ca="1">IFERROR(INDIRECT(IU$9&amp;"!B36"),"")</f>
        <v/>
      </c>
      <c r="IV13" s="40" t="str" cm="1">
        <f t="array" aca="1" ref="IV13" ca="1">IFERROR(INDIRECT(IV$9&amp;"!B36"),"")</f>
        <v/>
      </c>
      <c r="IW13" s="40" t="str" cm="1">
        <f t="array" aca="1" ref="IW13" ca="1">IFERROR(INDIRECT(IW$9&amp;"!B36"),"")</f>
        <v/>
      </c>
      <c r="IX13" s="40" t="str" cm="1">
        <f t="array" aca="1" ref="IX13" ca="1">IFERROR(INDIRECT(IX$9&amp;"!B36"),"")</f>
        <v/>
      </c>
      <c r="IY13" s="40" t="str" cm="1">
        <f t="array" aca="1" ref="IY13" ca="1">IFERROR(INDIRECT(IY$9&amp;"!B36"),"")</f>
        <v/>
      </c>
      <c r="IZ13" s="40" t="str" cm="1">
        <f t="array" aca="1" ref="IZ13" ca="1">IFERROR(INDIRECT(IZ$9&amp;"!B36"),"")</f>
        <v/>
      </c>
      <c r="JA13" s="40" t="str" cm="1">
        <f t="array" aca="1" ref="JA13" ca="1">IFERROR(INDIRECT(JA$9&amp;"!B36"),"")</f>
        <v/>
      </c>
      <c r="JB13" s="40" t="str" cm="1">
        <f t="array" aca="1" ref="JB13" ca="1">IFERROR(INDIRECT(JB$9&amp;"!B36"),"")</f>
        <v/>
      </c>
      <c r="JC13" s="40" t="str" cm="1">
        <f t="array" aca="1" ref="JC13" ca="1">IFERROR(INDIRECT(JC$9&amp;"!B36"),"")</f>
        <v/>
      </c>
      <c r="JD13" s="40" t="str" cm="1">
        <f t="array" aca="1" ref="JD13" ca="1">IFERROR(INDIRECT(JD$9&amp;"!B36"),"")</f>
        <v/>
      </c>
      <c r="JE13" s="40" t="str" cm="1">
        <f t="array" aca="1" ref="JE13" ca="1">IFERROR(INDIRECT(JE$9&amp;"!B36"),"")</f>
        <v/>
      </c>
      <c r="JF13" s="40" t="str" cm="1">
        <f t="array" aca="1" ref="JF13" ca="1">IFERROR(INDIRECT(JF$9&amp;"!B36"),"")</f>
        <v/>
      </c>
      <c r="JG13" s="40" t="str" cm="1">
        <f t="array" aca="1" ref="JG13" ca="1">IFERROR(INDIRECT(JG$9&amp;"!B36"),"")</f>
        <v/>
      </c>
      <c r="JH13" s="40" t="str" cm="1">
        <f t="array" aca="1" ref="JH13" ca="1">IFERROR(INDIRECT(JH$9&amp;"!B36"),"")</f>
        <v/>
      </c>
      <c r="JI13" s="40" t="str" cm="1">
        <f t="array" aca="1" ref="JI13" ca="1">IFERROR(INDIRECT(JI$9&amp;"!B36"),"")</f>
        <v/>
      </c>
      <c r="JJ13" s="40" t="str" cm="1">
        <f t="array" aca="1" ref="JJ13" ca="1">IFERROR(INDIRECT(JJ$9&amp;"!B36"),"")</f>
        <v/>
      </c>
      <c r="JK13" s="40" t="str" cm="1">
        <f t="array" aca="1" ref="JK13" ca="1">IFERROR(INDIRECT(JK$9&amp;"!B36"),"")</f>
        <v/>
      </c>
      <c r="JL13" s="40" t="str" cm="1">
        <f t="array" aca="1" ref="JL13" ca="1">IFERROR(INDIRECT(JL$9&amp;"!B36"),"")</f>
        <v/>
      </c>
      <c r="JM13" s="40" t="str" cm="1">
        <f t="array" aca="1" ref="JM13" ca="1">IFERROR(INDIRECT(JM$9&amp;"!B36"),"")</f>
        <v/>
      </c>
      <c r="JN13" s="40" t="str" cm="1">
        <f t="array" aca="1" ref="JN13" ca="1">IFERROR(INDIRECT(JN$9&amp;"!B36"),"")</f>
        <v/>
      </c>
      <c r="JO13" s="40" t="str" cm="1">
        <f t="array" aca="1" ref="JO13" ca="1">IFERROR(INDIRECT(JO$9&amp;"!B36"),"")</f>
        <v/>
      </c>
      <c r="JP13" s="40" t="str" cm="1">
        <f t="array" aca="1" ref="JP13" ca="1">IFERROR(INDIRECT(JP$9&amp;"!B36"),"")</f>
        <v/>
      </c>
      <c r="JQ13" s="40" t="str" cm="1">
        <f t="array" aca="1" ref="JQ13" ca="1">IFERROR(INDIRECT(JQ$9&amp;"!B36"),"")</f>
        <v/>
      </c>
      <c r="JR13" s="40" t="str" cm="1">
        <f t="array" aca="1" ref="JR13" ca="1">IFERROR(INDIRECT(JR$9&amp;"!B36"),"")</f>
        <v/>
      </c>
      <c r="JS13" s="40" t="str" cm="1">
        <f t="array" aca="1" ref="JS13" ca="1">IFERROR(INDIRECT(JS$9&amp;"!B36"),"")</f>
        <v/>
      </c>
      <c r="JT13" s="40" t="str" cm="1">
        <f t="array" aca="1" ref="JT13" ca="1">IFERROR(INDIRECT(JT$9&amp;"!B36"),"")</f>
        <v/>
      </c>
      <c r="JU13" s="40" t="str" cm="1">
        <f t="array" aca="1" ref="JU13" ca="1">IFERROR(INDIRECT(JU$9&amp;"!B36"),"")</f>
        <v/>
      </c>
      <c r="JV13" s="40" t="str" cm="1">
        <f t="array" aca="1" ref="JV13" ca="1">IFERROR(INDIRECT(JV$9&amp;"!B36"),"")</f>
        <v/>
      </c>
      <c r="JW13" s="40" t="str" cm="1">
        <f t="array" aca="1" ref="JW13" ca="1">IFERROR(INDIRECT(JW$9&amp;"!B36"),"")</f>
        <v/>
      </c>
      <c r="JX13" s="40" t="str" cm="1">
        <f t="array" aca="1" ref="JX13" ca="1">IFERROR(INDIRECT(JX$9&amp;"!B36"),"")</f>
        <v/>
      </c>
      <c r="JY13" s="40" t="str" cm="1">
        <f t="array" aca="1" ref="JY13" ca="1">IFERROR(INDIRECT(JY$9&amp;"!B36"),"")</f>
        <v/>
      </c>
      <c r="JZ13" s="40" t="str" cm="1">
        <f t="array" aca="1" ref="JZ13" ca="1">IFERROR(INDIRECT(JZ$9&amp;"!B36"),"")</f>
        <v/>
      </c>
      <c r="KA13" s="40" t="str" cm="1">
        <f t="array" aca="1" ref="KA13" ca="1">IFERROR(INDIRECT(KA$9&amp;"!B36"),"")</f>
        <v/>
      </c>
      <c r="KB13" s="40" t="str" cm="1">
        <f t="array" aca="1" ref="KB13" ca="1">IFERROR(INDIRECT(KB$9&amp;"!B36"),"")</f>
        <v/>
      </c>
      <c r="KC13" s="40" t="str" cm="1">
        <f t="array" aca="1" ref="KC13" ca="1">IFERROR(INDIRECT(KC$9&amp;"!B36"),"")</f>
        <v/>
      </c>
      <c r="KD13" s="40" t="str" cm="1">
        <f t="array" aca="1" ref="KD13" ca="1">IFERROR(INDIRECT(KD$9&amp;"!B36"),"")</f>
        <v/>
      </c>
      <c r="KE13" s="40" t="str" cm="1">
        <f t="array" aca="1" ref="KE13" ca="1">IFERROR(INDIRECT(KE$9&amp;"!B36"),"")</f>
        <v/>
      </c>
      <c r="KF13" s="40" t="str" cm="1">
        <f t="array" aca="1" ref="KF13" ca="1">IFERROR(INDIRECT(KF$9&amp;"!B36"),"")</f>
        <v/>
      </c>
      <c r="KG13" s="40" t="str" cm="1">
        <f t="array" aca="1" ref="KG13" ca="1">IFERROR(INDIRECT(KG$9&amp;"!B36"),"")</f>
        <v/>
      </c>
      <c r="KH13" s="40" t="str" cm="1">
        <f t="array" aca="1" ref="KH13" ca="1">IFERROR(INDIRECT(KH$9&amp;"!B36"),"")</f>
        <v/>
      </c>
      <c r="KI13" s="40" t="str" cm="1">
        <f t="array" aca="1" ref="KI13" ca="1">IFERROR(INDIRECT(KI$9&amp;"!B36"),"")</f>
        <v/>
      </c>
      <c r="KJ13" s="40" t="str" cm="1">
        <f t="array" aca="1" ref="KJ13" ca="1">IFERROR(INDIRECT(KJ$9&amp;"!B36"),"")</f>
        <v/>
      </c>
      <c r="KK13" s="40" t="str" cm="1">
        <f t="array" aca="1" ref="KK13" ca="1">IFERROR(INDIRECT(KK$9&amp;"!B36"),"")</f>
        <v/>
      </c>
      <c r="KL13" s="40" t="str" cm="1">
        <f t="array" aca="1" ref="KL13" ca="1">IFERROR(INDIRECT(KL$9&amp;"!B36"),"")</f>
        <v/>
      </c>
      <c r="KM13" s="40" t="str" cm="1">
        <f t="array" aca="1" ref="KM13" ca="1">IFERROR(INDIRECT(KM$9&amp;"!B36"),"")</f>
        <v/>
      </c>
      <c r="KN13" s="40" t="str" cm="1">
        <f t="array" aca="1" ref="KN13" ca="1">IFERROR(INDIRECT(KN$9&amp;"!B36"),"")</f>
        <v/>
      </c>
      <c r="KO13" s="40" t="str" cm="1">
        <f t="array" aca="1" ref="KO13" ca="1">IFERROR(INDIRECT(KO$9&amp;"!B36"),"")</f>
        <v/>
      </c>
      <c r="KP13" s="40" t="str" cm="1">
        <f t="array" aca="1" ref="KP13" ca="1">IFERROR(INDIRECT(KP$9&amp;"!B36"),"")</f>
        <v/>
      </c>
      <c r="KQ13" s="40" t="str" cm="1">
        <f t="array" aca="1" ref="KQ13" ca="1">IFERROR(INDIRECT(KQ$9&amp;"!B36"),"")</f>
        <v/>
      </c>
      <c r="KR13" s="40" t="str" cm="1">
        <f t="array" aca="1" ref="KR13" ca="1">IFERROR(INDIRECT(KR$9&amp;"!B36"),"")</f>
        <v/>
      </c>
      <c r="KS13" s="40" t="str" cm="1">
        <f t="array" aca="1" ref="KS13" ca="1">IFERROR(INDIRECT(KS$9&amp;"!B36"),"")</f>
        <v/>
      </c>
      <c r="KT13" s="40" t="str" cm="1">
        <f t="array" aca="1" ref="KT13" ca="1">IFERROR(INDIRECT(KT$9&amp;"!B36"),"")</f>
        <v/>
      </c>
      <c r="KU13" s="40" t="str" cm="1">
        <f t="array" aca="1" ref="KU13" ca="1">IFERROR(INDIRECT(KU$9&amp;"!B36"),"")</f>
        <v/>
      </c>
      <c r="KV13" s="40" t="str" cm="1">
        <f t="array" aca="1" ref="KV13" ca="1">IFERROR(INDIRECT(KV$9&amp;"!B36"),"")</f>
        <v/>
      </c>
      <c r="KW13" s="40" t="str" cm="1">
        <f t="array" aca="1" ref="KW13" ca="1">IFERROR(INDIRECT(KW$9&amp;"!B36"),"")</f>
        <v/>
      </c>
      <c r="KX13" s="40" t="str" cm="1">
        <f t="array" aca="1" ref="KX13" ca="1">IFERROR(INDIRECT(KX$9&amp;"!B36"),"")</f>
        <v/>
      </c>
      <c r="KY13" s="40" t="str" cm="1">
        <f t="array" aca="1" ref="KY13" ca="1">IFERROR(INDIRECT(KY$9&amp;"!B36"),"")</f>
        <v/>
      </c>
      <c r="KZ13" s="40" t="str" cm="1">
        <f t="array" aca="1" ref="KZ13" ca="1">IFERROR(INDIRECT(KZ$9&amp;"!B36"),"")</f>
        <v/>
      </c>
      <c r="LA13" s="40" t="str" cm="1">
        <f t="array" aca="1" ref="LA13" ca="1">IFERROR(INDIRECT(LA$9&amp;"!B36"),"")</f>
        <v/>
      </c>
      <c r="LB13" s="40" t="str" cm="1">
        <f t="array" aca="1" ref="LB13" ca="1">IFERROR(INDIRECT(LB$9&amp;"!B36"),"")</f>
        <v/>
      </c>
      <c r="LC13" s="40" t="str" cm="1">
        <f t="array" aca="1" ref="LC13" ca="1">IFERROR(INDIRECT(LC$9&amp;"!B36"),"")</f>
        <v/>
      </c>
      <c r="LD13" s="40" t="str" cm="1">
        <f t="array" aca="1" ref="LD13" ca="1">IFERROR(INDIRECT(LD$9&amp;"!B36"),"")</f>
        <v/>
      </c>
      <c r="LE13" s="40" t="str" cm="1">
        <f t="array" aca="1" ref="LE13" ca="1">IFERROR(INDIRECT(LE$9&amp;"!B36"),"")</f>
        <v/>
      </c>
      <c r="LF13" s="40" t="str" cm="1">
        <f t="array" aca="1" ref="LF13" ca="1">IFERROR(INDIRECT(LF$9&amp;"!B36"),"")</f>
        <v/>
      </c>
      <c r="LG13" s="40" t="str" cm="1">
        <f t="array" aca="1" ref="LG13" ca="1">IFERROR(INDIRECT(LG$9&amp;"!B36"),"")</f>
        <v/>
      </c>
      <c r="LH13" s="40" t="str" cm="1">
        <f t="array" aca="1" ref="LH13" ca="1">IFERROR(INDIRECT(LH$9&amp;"!B36"),"")</f>
        <v/>
      </c>
      <c r="LI13" s="40" t="str" cm="1">
        <f t="array" aca="1" ref="LI13" ca="1">IFERROR(INDIRECT(LI$9&amp;"!B36"),"")</f>
        <v/>
      </c>
      <c r="LJ13" s="40" t="str" cm="1">
        <f t="array" aca="1" ref="LJ13" ca="1">IFERROR(INDIRECT(LJ$9&amp;"!B36"),"")</f>
        <v/>
      </c>
      <c r="LK13" s="40" t="str" cm="1">
        <f t="array" aca="1" ref="LK13" ca="1">IFERROR(INDIRECT(LK$9&amp;"!B36"),"")</f>
        <v/>
      </c>
      <c r="LL13" s="40" t="str" cm="1">
        <f t="array" aca="1" ref="LL13" ca="1">IFERROR(INDIRECT(LL$9&amp;"!B36"),"")</f>
        <v/>
      </c>
      <c r="LM13" s="40" t="str" cm="1">
        <f t="array" aca="1" ref="LM13" ca="1">IFERROR(INDIRECT(LM$9&amp;"!B36"),"")</f>
        <v/>
      </c>
      <c r="LN13" s="40" t="str" cm="1">
        <f t="array" aca="1" ref="LN13" ca="1">IFERROR(INDIRECT(LN$9&amp;"!B36"),"")</f>
        <v/>
      </c>
      <c r="LO13" s="40" t="str" cm="1">
        <f t="array" aca="1" ref="LO13" ca="1">IFERROR(INDIRECT(LO$9&amp;"!B36"),"")</f>
        <v/>
      </c>
      <c r="LP13" s="40" t="str" cm="1">
        <f t="array" aca="1" ref="LP13" ca="1">IFERROR(INDIRECT(LP$9&amp;"!B36"),"")</f>
        <v/>
      </c>
      <c r="LQ13" s="40" t="str" cm="1">
        <f t="array" aca="1" ref="LQ13" ca="1">IFERROR(INDIRECT(LQ$9&amp;"!B36"),"")</f>
        <v/>
      </c>
      <c r="LR13" s="40" t="str" cm="1">
        <f t="array" aca="1" ref="LR13" ca="1">IFERROR(INDIRECT(LR$9&amp;"!B36"),"")</f>
        <v/>
      </c>
      <c r="LS13" s="40" t="str" cm="1">
        <f t="array" aca="1" ref="LS13" ca="1">IFERROR(INDIRECT(LS$9&amp;"!B36"),"")</f>
        <v/>
      </c>
      <c r="LT13" s="40" t="str" cm="1">
        <f t="array" aca="1" ref="LT13" ca="1">IFERROR(INDIRECT(LT$9&amp;"!B36"),"")</f>
        <v/>
      </c>
      <c r="LU13" s="40" t="str" cm="1">
        <f t="array" aca="1" ref="LU13" ca="1">IFERROR(INDIRECT(LU$9&amp;"!B36"),"")</f>
        <v/>
      </c>
      <c r="LV13" s="40" t="str" cm="1">
        <f t="array" aca="1" ref="LV13" ca="1">IFERROR(INDIRECT(LV$9&amp;"!B36"),"")</f>
        <v/>
      </c>
      <c r="LW13" s="40" t="str" cm="1">
        <f t="array" aca="1" ref="LW13" ca="1">IFERROR(INDIRECT(LW$9&amp;"!B36"),"")</f>
        <v/>
      </c>
      <c r="LX13" s="40" t="str" cm="1">
        <f t="array" aca="1" ref="LX13" ca="1">IFERROR(INDIRECT(LX$9&amp;"!B36"),"")</f>
        <v/>
      </c>
      <c r="LY13" s="40" t="str" cm="1">
        <f t="array" aca="1" ref="LY13" ca="1">IFERROR(INDIRECT(LY$9&amp;"!B36"),"")</f>
        <v/>
      </c>
      <c r="LZ13" s="40" t="str" cm="1">
        <f t="array" aca="1" ref="LZ13" ca="1">IFERROR(INDIRECT(LZ$9&amp;"!B36"),"")</f>
        <v/>
      </c>
      <c r="MA13" s="40" t="str" cm="1">
        <f t="array" aca="1" ref="MA13" ca="1">IFERROR(INDIRECT(MA$9&amp;"!B36"),"")</f>
        <v/>
      </c>
      <c r="MB13" s="40" t="str" cm="1">
        <f t="array" aca="1" ref="MB13" ca="1">IFERROR(INDIRECT(MB$9&amp;"!B36"),"")</f>
        <v/>
      </c>
      <c r="MC13" s="40" t="str" cm="1">
        <f t="array" aca="1" ref="MC13" ca="1">IFERROR(INDIRECT(MC$9&amp;"!B36"),"")</f>
        <v/>
      </c>
      <c r="MD13" s="40" t="str" cm="1">
        <f t="array" aca="1" ref="MD13" ca="1">IFERROR(INDIRECT(MD$9&amp;"!B36"),"")</f>
        <v/>
      </c>
      <c r="ME13" s="40" t="str" cm="1">
        <f t="array" aca="1" ref="ME13" ca="1">IFERROR(INDIRECT(ME$9&amp;"!B36"),"")</f>
        <v/>
      </c>
      <c r="MF13" s="40" t="str" cm="1">
        <f t="array" aca="1" ref="MF13" ca="1">IFERROR(INDIRECT(MF$9&amp;"!B36"),"")</f>
        <v/>
      </c>
      <c r="MG13" s="40" t="str" cm="1">
        <f t="array" aca="1" ref="MG13" ca="1">IFERROR(INDIRECT(MG$9&amp;"!B36"),"")</f>
        <v/>
      </c>
      <c r="MH13" s="40" t="str" cm="1">
        <f t="array" aca="1" ref="MH13" ca="1">IFERROR(INDIRECT(MH$9&amp;"!B36"),"")</f>
        <v/>
      </c>
      <c r="MI13" s="40" t="str" cm="1">
        <f t="array" aca="1" ref="MI13" ca="1">IFERROR(INDIRECT(MI$9&amp;"!B36"),"")</f>
        <v/>
      </c>
      <c r="MJ13" s="40" t="str" cm="1">
        <f t="array" aca="1" ref="MJ13" ca="1">IFERROR(INDIRECT(MJ$9&amp;"!B36"),"")</f>
        <v/>
      </c>
      <c r="MK13" s="40" t="str" cm="1">
        <f t="array" aca="1" ref="MK13" ca="1">IFERROR(INDIRECT(MK$9&amp;"!B36"),"")</f>
        <v/>
      </c>
      <c r="ML13" s="40" t="str" cm="1">
        <f t="array" aca="1" ref="ML13" ca="1">IFERROR(INDIRECT(ML$9&amp;"!B36"),"")</f>
        <v/>
      </c>
      <c r="MM13" s="40" t="str" cm="1">
        <f t="array" aca="1" ref="MM13" ca="1">IFERROR(INDIRECT(MM$9&amp;"!B36"),"")</f>
        <v/>
      </c>
      <c r="MN13" s="40" t="str" cm="1">
        <f t="array" aca="1" ref="MN13" ca="1">IFERROR(INDIRECT(MN$9&amp;"!B36"),"")</f>
        <v/>
      </c>
      <c r="MO13" s="40" t="str" cm="1">
        <f t="array" aca="1" ref="MO13" ca="1">IFERROR(INDIRECT(MO$9&amp;"!B36"),"")</f>
        <v/>
      </c>
      <c r="MP13" s="40" t="str" cm="1">
        <f t="array" aca="1" ref="MP13" ca="1">IFERROR(INDIRECT(MP$9&amp;"!B36"),"")</f>
        <v/>
      </c>
      <c r="MQ13" s="40" t="str" cm="1">
        <f t="array" aca="1" ref="MQ13" ca="1">IFERROR(INDIRECT(MQ$9&amp;"!B36"),"")</f>
        <v/>
      </c>
      <c r="MR13" s="40" t="str" cm="1">
        <f t="array" aca="1" ref="MR13" ca="1">IFERROR(INDIRECT(MR$9&amp;"!B36"),"")</f>
        <v/>
      </c>
      <c r="MS13" s="40" t="str" cm="1">
        <f t="array" aca="1" ref="MS13" ca="1">IFERROR(INDIRECT(MS$9&amp;"!B36"),"")</f>
        <v/>
      </c>
      <c r="MT13" s="40" t="str" cm="1">
        <f t="array" aca="1" ref="MT13" ca="1">IFERROR(INDIRECT(MT$9&amp;"!B36"),"")</f>
        <v/>
      </c>
      <c r="MU13" s="40" t="str" cm="1">
        <f t="array" aca="1" ref="MU13" ca="1">IFERROR(INDIRECT(MU$9&amp;"!B36"),"")</f>
        <v/>
      </c>
      <c r="MV13" s="40" t="str" cm="1">
        <f t="array" aca="1" ref="MV13" ca="1">IFERROR(INDIRECT(MV$9&amp;"!B36"),"")</f>
        <v/>
      </c>
      <c r="MW13" s="40" t="str" cm="1">
        <f t="array" aca="1" ref="MW13" ca="1">IFERROR(INDIRECT(MW$9&amp;"!B36"),"")</f>
        <v/>
      </c>
      <c r="MX13" s="40" t="str" cm="1">
        <f t="array" aca="1" ref="MX13" ca="1">IFERROR(INDIRECT(MX$9&amp;"!B36"),"")</f>
        <v/>
      </c>
      <c r="MY13" s="40" t="str" cm="1">
        <f t="array" aca="1" ref="MY13" ca="1">IFERROR(INDIRECT(MY$9&amp;"!B36"),"")</f>
        <v/>
      </c>
      <c r="MZ13" s="40" t="str" cm="1">
        <f t="array" aca="1" ref="MZ13" ca="1">IFERROR(INDIRECT(MZ$9&amp;"!B36"),"")</f>
        <v/>
      </c>
      <c r="NA13" s="40" t="str" cm="1">
        <f t="array" aca="1" ref="NA13" ca="1">IFERROR(INDIRECT(NA$9&amp;"!B36"),"")</f>
        <v/>
      </c>
      <c r="NB13" s="40" t="str" cm="1">
        <f t="array" aca="1" ref="NB13" ca="1">IFERROR(INDIRECT(NB$9&amp;"!B36"),"")</f>
        <v/>
      </c>
      <c r="NC13" s="40" t="str" cm="1">
        <f t="array" aca="1" ref="NC13" ca="1">IFERROR(INDIRECT(NC$9&amp;"!B36"),"")</f>
        <v/>
      </c>
      <c r="ND13" s="40" t="str" cm="1">
        <f t="array" aca="1" ref="ND13" ca="1">IFERROR(INDIRECT(ND$9&amp;"!B36"),"")</f>
        <v/>
      </c>
      <c r="NE13" s="40" t="str" cm="1">
        <f t="array" aca="1" ref="NE13" ca="1">IFERROR(INDIRECT(NE$9&amp;"!B36"),"")</f>
        <v/>
      </c>
      <c r="NF13" s="40" t="str" cm="1">
        <f t="array" aca="1" ref="NF13" ca="1">IFERROR(INDIRECT(NF$9&amp;"!B36"),"")</f>
        <v/>
      </c>
      <c r="NG13" s="40" t="str" cm="1">
        <f t="array" aca="1" ref="NG13" ca="1">IFERROR(INDIRECT(NG$9&amp;"!B36"),"")</f>
        <v/>
      </c>
      <c r="NH13" s="40" t="str" cm="1">
        <f t="array" aca="1" ref="NH13" ca="1">IFERROR(INDIRECT(NH$9&amp;"!B36"),"")</f>
        <v/>
      </c>
      <c r="NI13" s="40" t="str" cm="1">
        <f t="array" aca="1" ref="NI13" ca="1">IFERROR(INDIRECT(NI$9&amp;"!B36"),"")</f>
        <v/>
      </c>
      <c r="NJ13" s="40" t="str" cm="1">
        <f t="array" aca="1" ref="NJ13" ca="1">IFERROR(INDIRECT(NJ$9&amp;"!B36"),"")</f>
        <v/>
      </c>
      <c r="NK13" s="40" t="str" cm="1">
        <f t="array" aca="1" ref="NK13" ca="1">IFERROR(INDIRECT(NK$9&amp;"!B36"),"")</f>
        <v/>
      </c>
      <c r="NL13" s="40" t="str" cm="1">
        <f t="array" aca="1" ref="NL13" ca="1">IFERROR(INDIRECT(NL$9&amp;"!B36"),"")</f>
        <v/>
      </c>
      <c r="NM13" s="40" t="str" cm="1">
        <f t="array" aca="1" ref="NM13" ca="1">IFERROR(INDIRECT(NM$9&amp;"!B36"),"")</f>
        <v/>
      </c>
      <c r="NN13" s="40" t="str" cm="1">
        <f t="array" aca="1" ref="NN13" ca="1">IFERROR(INDIRECT(NN$9&amp;"!B36"),"")</f>
        <v/>
      </c>
      <c r="NO13" s="40" t="str" cm="1">
        <f t="array" aca="1" ref="NO13" ca="1">IFERROR(INDIRECT(NO$9&amp;"!B36"),"")</f>
        <v/>
      </c>
      <c r="NP13" s="40" t="str" cm="1">
        <f t="array" aca="1" ref="NP13" ca="1">IFERROR(INDIRECT(NP$9&amp;"!B36"),"")</f>
        <v/>
      </c>
      <c r="NQ13" s="40" t="str" cm="1">
        <f t="array" aca="1" ref="NQ13" ca="1">IFERROR(INDIRECT(NQ$9&amp;"!B36"),"")</f>
        <v/>
      </c>
      <c r="NR13" s="40" t="str" cm="1">
        <f t="array" aca="1" ref="NR13" ca="1">IFERROR(INDIRECT(NR$9&amp;"!B36"),"")</f>
        <v/>
      </c>
      <c r="NS13" s="40" t="str" cm="1">
        <f t="array" aca="1" ref="NS13" ca="1">IFERROR(INDIRECT(NS$9&amp;"!B36"),"")</f>
        <v/>
      </c>
      <c r="NT13" s="40" t="str" cm="1">
        <f t="array" aca="1" ref="NT13" ca="1">IFERROR(INDIRECT(NT$9&amp;"!B36"),"")</f>
        <v/>
      </c>
      <c r="NU13" s="40" t="str" cm="1">
        <f t="array" aca="1" ref="NU13" ca="1">IFERROR(INDIRECT(NU$9&amp;"!B36"),"")</f>
        <v/>
      </c>
      <c r="NV13" s="40" t="str" cm="1">
        <f t="array" aca="1" ref="NV13" ca="1">IFERROR(INDIRECT(NV$9&amp;"!B36"),"")</f>
        <v/>
      </c>
      <c r="NW13" s="40" t="str" cm="1">
        <f t="array" aca="1" ref="NW13" ca="1">IFERROR(INDIRECT(NW$9&amp;"!B36"),"")</f>
        <v/>
      </c>
      <c r="NX13" s="40" t="str" cm="1">
        <f t="array" aca="1" ref="NX13" ca="1">IFERROR(INDIRECT(NX$9&amp;"!B36"),"")</f>
        <v/>
      </c>
      <c r="NY13" s="40" t="str" cm="1">
        <f t="array" aca="1" ref="NY13" ca="1">IFERROR(INDIRECT(NY$9&amp;"!B36"),"")</f>
        <v/>
      </c>
      <c r="NZ13" s="40" t="str" cm="1">
        <f t="array" aca="1" ref="NZ13" ca="1">IFERROR(INDIRECT(NZ$9&amp;"!B36"),"")</f>
        <v/>
      </c>
      <c r="OA13" s="40" t="str" cm="1">
        <f t="array" aca="1" ref="OA13" ca="1">IFERROR(INDIRECT(OA$9&amp;"!B36"),"")</f>
        <v/>
      </c>
      <c r="OB13" s="40" t="str" cm="1">
        <f t="array" aca="1" ref="OB13" ca="1">IFERROR(INDIRECT(OB$9&amp;"!B36"),"")</f>
        <v/>
      </c>
      <c r="OC13" s="40" t="str" cm="1">
        <f t="array" aca="1" ref="OC13" ca="1">IFERROR(INDIRECT(OC$9&amp;"!B36"),"")</f>
        <v/>
      </c>
      <c r="OD13" s="40" t="str" cm="1">
        <f t="array" aca="1" ref="OD13" ca="1">IFERROR(INDIRECT(OD$9&amp;"!B36"),"")</f>
        <v/>
      </c>
      <c r="OE13" s="40" t="str" cm="1">
        <f t="array" aca="1" ref="OE13" ca="1">IFERROR(INDIRECT(OE$9&amp;"!B36"),"")</f>
        <v/>
      </c>
      <c r="OF13" s="40" t="str" cm="1">
        <f t="array" aca="1" ref="OF13" ca="1">IFERROR(INDIRECT(OF$9&amp;"!B36"),"")</f>
        <v/>
      </c>
      <c r="OG13" s="40" t="str" cm="1">
        <f t="array" aca="1" ref="OG13" ca="1">IFERROR(INDIRECT(OG$9&amp;"!B36"),"")</f>
        <v/>
      </c>
      <c r="OH13" s="40" t="str" cm="1">
        <f t="array" aca="1" ref="OH13" ca="1">IFERROR(INDIRECT(OH$9&amp;"!B36"),"")</f>
        <v/>
      </c>
      <c r="OI13" s="40" t="str" cm="1">
        <f t="array" aca="1" ref="OI13" ca="1">IFERROR(INDIRECT(OI$9&amp;"!B36"),"")</f>
        <v/>
      </c>
      <c r="OJ13" s="40" t="str" cm="1">
        <f t="array" aca="1" ref="OJ13" ca="1">IFERROR(INDIRECT(OJ$9&amp;"!B36"),"")</f>
        <v/>
      </c>
      <c r="OK13" s="40" t="str" cm="1">
        <f t="array" aca="1" ref="OK13" ca="1">IFERROR(INDIRECT(OK$9&amp;"!B36"),"")</f>
        <v/>
      </c>
      <c r="OL13" s="40" t="str" cm="1">
        <f t="array" aca="1" ref="OL13" ca="1">IFERROR(INDIRECT(OL$9&amp;"!B36"),"")</f>
        <v/>
      </c>
      <c r="OM13" s="40" t="str" cm="1">
        <f t="array" aca="1" ref="OM13" ca="1">IFERROR(INDIRECT(OM$9&amp;"!B36"),"")</f>
        <v/>
      </c>
      <c r="ON13" s="40" t="str" cm="1">
        <f t="array" aca="1" ref="ON13" ca="1">IFERROR(INDIRECT(ON$9&amp;"!B36"),"")</f>
        <v/>
      </c>
      <c r="OO13" s="40" t="str" cm="1">
        <f t="array" aca="1" ref="OO13" ca="1">IFERROR(INDIRECT(OO$9&amp;"!B36"),"")</f>
        <v/>
      </c>
      <c r="OP13" s="40" t="str" cm="1">
        <f t="array" aca="1" ref="OP13" ca="1">IFERROR(INDIRECT(OP$9&amp;"!B36"),"")</f>
        <v/>
      </c>
      <c r="OQ13" s="40" t="str" cm="1">
        <f t="array" aca="1" ref="OQ13" ca="1">IFERROR(INDIRECT(OQ$9&amp;"!B36"),"")</f>
        <v/>
      </c>
      <c r="OR13" s="40" t="str" cm="1">
        <f t="array" aca="1" ref="OR13" ca="1">IFERROR(INDIRECT(OR$9&amp;"!B36"),"")</f>
        <v/>
      </c>
      <c r="OS13" s="40" t="str" cm="1">
        <f t="array" aca="1" ref="OS13" ca="1">IFERROR(INDIRECT(OS$9&amp;"!B36"),"")</f>
        <v/>
      </c>
      <c r="OT13" s="40" t="str" cm="1">
        <f t="array" aca="1" ref="OT13" ca="1">IFERROR(INDIRECT(OT$9&amp;"!B36"),"")</f>
        <v/>
      </c>
      <c r="OU13" s="40" t="str" cm="1">
        <f t="array" aca="1" ref="OU13" ca="1">IFERROR(INDIRECT(OU$9&amp;"!B36"),"")</f>
        <v/>
      </c>
      <c r="OV13" s="40" t="str" cm="1">
        <f t="array" aca="1" ref="OV13" ca="1">IFERROR(INDIRECT(OV$9&amp;"!B36"),"")</f>
        <v/>
      </c>
      <c r="OW13" s="40" t="str" cm="1">
        <f t="array" aca="1" ref="OW13" ca="1">IFERROR(INDIRECT(OW$9&amp;"!B36"),"")</f>
        <v/>
      </c>
      <c r="OX13" s="40" t="str" cm="1">
        <f t="array" aca="1" ref="OX13" ca="1">IFERROR(INDIRECT(OX$9&amp;"!B36"),"")</f>
        <v/>
      </c>
      <c r="OY13" s="40" t="str" cm="1">
        <f t="array" aca="1" ref="OY13" ca="1">IFERROR(INDIRECT(OY$9&amp;"!B36"),"")</f>
        <v/>
      </c>
      <c r="OZ13" s="40" t="str" cm="1">
        <f t="array" aca="1" ref="OZ13" ca="1">IFERROR(INDIRECT(OZ$9&amp;"!B36"),"")</f>
        <v/>
      </c>
      <c r="PA13" s="40" t="str" cm="1">
        <f t="array" aca="1" ref="PA13" ca="1">IFERROR(INDIRECT(PA$9&amp;"!B36"),"")</f>
        <v/>
      </c>
      <c r="PB13" s="40" t="str" cm="1">
        <f t="array" aca="1" ref="PB13" ca="1">IFERROR(INDIRECT(PB$9&amp;"!B36"),"")</f>
        <v/>
      </c>
      <c r="PC13" s="40" t="str" cm="1">
        <f t="array" aca="1" ref="PC13" ca="1">IFERROR(INDIRECT(PC$9&amp;"!B36"),"")</f>
        <v/>
      </c>
      <c r="PD13" s="40" t="str" cm="1">
        <f t="array" aca="1" ref="PD13" ca="1">IFERROR(INDIRECT(PD$9&amp;"!B36"),"")</f>
        <v/>
      </c>
      <c r="PE13" s="40" t="str" cm="1">
        <f t="array" aca="1" ref="PE13" ca="1">IFERROR(INDIRECT(PE$9&amp;"!B36"),"")</f>
        <v/>
      </c>
      <c r="PF13" s="40" t="str" cm="1">
        <f t="array" aca="1" ref="PF13" ca="1">IFERROR(INDIRECT(PF$9&amp;"!B36"),"")</f>
        <v/>
      </c>
      <c r="PG13" s="40" t="str" cm="1">
        <f t="array" aca="1" ref="PG13" ca="1">IFERROR(INDIRECT(PG$9&amp;"!B36"),"")</f>
        <v/>
      </c>
      <c r="PH13" s="40" t="str" cm="1">
        <f t="array" aca="1" ref="PH13" ca="1">IFERROR(INDIRECT(PH$9&amp;"!B36"),"")</f>
        <v/>
      </c>
      <c r="PI13" s="40" t="str" cm="1">
        <f t="array" aca="1" ref="PI13" ca="1">IFERROR(INDIRECT(PI$9&amp;"!B36"),"")</f>
        <v/>
      </c>
      <c r="PJ13" s="40" t="str" cm="1">
        <f t="array" aca="1" ref="PJ13" ca="1">IFERROR(INDIRECT(PJ$9&amp;"!B36"),"")</f>
        <v/>
      </c>
      <c r="PK13" s="40" t="str" cm="1">
        <f t="array" aca="1" ref="PK13" ca="1">IFERROR(INDIRECT(PK$9&amp;"!B36"),"")</f>
        <v/>
      </c>
      <c r="PL13" s="40" t="str" cm="1">
        <f t="array" aca="1" ref="PL13" ca="1">IFERROR(INDIRECT(PL$9&amp;"!B36"),"")</f>
        <v/>
      </c>
      <c r="PM13" s="40" t="str" cm="1">
        <f t="array" aca="1" ref="PM13" ca="1">IFERROR(INDIRECT(PM$9&amp;"!B36"),"")</f>
        <v/>
      </c>
      <c r="PN13" s="40" t="str" cm="1">
        <f t="array" aca="1" ref="PN13" ca="1">IFERROR(INDIRECT(PN$9&amp;"!B36"),"")</f>
        <v/>
      </c>
      <c r="PO13" s="40" t="str" cm="1">
        <f t="array" aca="1" ref="PO13" ca="1">IFERROR(INDIRECT(PO$9&amp;"!B36"),"")</f>
        <v/>
      </c>
      <c r="PP13" s="40" t="str" cm="1">
        <f t="array" aca="1" ref="PP13" ca="1">IFERROR(INDIRECT(PP$9&amp;"!B36"),"")</f>
        <v/>
      </c>
      <c r="PQ13" s="40" t="str" cm="1">
        <f t="array" aca="1" ref="PQ13" ca="1">IFERROR(INDIRECT(PQ$9&amp;"!B36"),"")</f>
        <v/>
      </c>
      <c r="PR13" s="40" t="str" cm="1">
        <f t="array" aca="1" ref="PR13" ca="1">IFERROR(INDIRECT(PR$9&amp;"!B36"),"")</f>
        <v/>
      </c>
      <c r="PS13" s="40" t="str" cm="1">
        <f t="array" aca="1" ref="PS13" ca="1">IFERROR(INDIRECT(PS$9&amp;"!B36"),"")</f>
        <v/>
      </c>
      <c r="PT13" s="40" t="str" cm="1">
        <f t="array" aca="1" ref="PT13" ca="1">IFERROR(INDIRECT(PT$9&amp;"!B36"),"")</f>
        <v/>
      </c>
      <c r="PU13" s="40" t="str" cm="1">
        <f t="array" aca="1" ref="PU13" ca="1">IFERROR(INDIRECT(PU$9&amp;"!B36"),"")</f>
        <v/>
      </c>
      <c r="PV13" s="40" t="str" cm="1">
        <f t="array" aca="1" ref="PV13" ca="1">IFERROR(INDIRECT(PV$9&amp;"!B36"),"")</f>
        <v/>
      </c>
      <c r="PW13" s="40" t="str" cm="1">
        <f t="array" aca="1" ref="PW13" ca="1">IFERROR(INDIRECT(PW$9&amp;"!B36"),"")</f>
        <v/>
      </c>
      <c r="PX13" s="40" t="str" cm="1">
        <f t="array" aca="1" ref="PX13" ca="1">IFERROR(INDIRECT(PX$9&amp;"!B36"),"")</f>
        <v/>
      </c>
      <c r="PY13" s="40" t="str" cm="1">
        <f t="array" aca="1" ref="PY13" ca="1">IFERROR(INDIRECT(PY$9&amp;"!B36"),"")</f>
        <v/>
      </c>
      <c r="PZ13" s="40" t="str" cm="1">
        <f t="array" aca="1" ref="PZ13" ca="1">IFERROR(INDIRECT(PZ$9&amp;"!B36"),"")</f>
        <v/>
      </c>
      <c r="QA13" s="40" t="str" cm="1">
        <f t="array" aca="1" ref="QA13" ca="1">IFERROR(INDIRECT(QA$9&amp;"!B36"),"")</f>
        <v/>
      </c>
      <c r="QB13" s="40" t="str" cm="1">
        <f t="array" aca="1" ref="QB13" ca="1">IFERROR(INDIRECT(QB$9&amp;"!B36"),"")</f>
        <v/>
      </c>
      <c r="QC13" s="40" t="str" cm="1">
        <f t="array" aca="1" ref="QC13" ca="1">IFERROR(INDIRECT(QC$9&amp;"!B36"),"")</f>
        <v/>
      </c>
      <c r="QD13" s="40" t="str" cm="1">
        <f t="array" aca="1" ref="QD13" ca="1">IFERROR(INDIRECT(QD$9&amp;"!B36"),"")</f>
        <v/>
      </c>
      <c r="QE13" s="40" t="str" cm="1">
        <f t="array" aca="1" ref="QE13" ca="1">IFERROR(INDIRECT(QE$9&amp;"!B36"),"")</f>
        <v/>
      </c>
      <c r="QF13" s="40" t="str" cm="1">
        <f t="array" aca="1" ref="QF13" ca="1">IFERROR(INDIRECT(QF$9&amp;"!B36"),"")</f>
        <v/>
      </c>
      <c r="QG13" s="40" t="str" cm="1">
        <f t="array" aca="1" ref="QG13" ca="1">IFERROR(INDIRECT(QG$9&amp;"!B36"),"")</f>
        <v/>
      </c>
      <c r="QH13" s="40" t="str" cm="1">
        <f t="array" aca="1" ref="QH13" ca="1">IFERROR(INDIRECT(QH$9&amp;"!B36"),"")</f>
        <v/>
      </c>
      <c r="QI13" s="40" t="str" cm="1">
        <f t="array" aca="1" ref="QI13" ca="1">IFERROR(INDIRECT(QI$9&amp;"!B36"),"")</f>
        <v/>
      </c>
      <c r="QJ13" s="40" t="str" cm="1">
        <f t="array" aca="1" ref="QJ13" ca="1">IFERROR(INDIRECT(QJ$9&amp;"!B36"),"")</f>
        <v/>
      </c>
      <c r="QK13" s="40" t="str" cm="1">
        <f t="array" aca="1" ref="QK13" ca="1">IFERROR(INDIRECT(QK$9&amp;"!B36"),"")</f>
        <v/>
      </c>
      <c r="QL13" s="40" t="str" cm="1">
        <f t="array" aca="1" ref="QL13" ca="1">IFERROR(INDIRECT(QL$9&amp;"!B36"),"")</f>
        <v/>
      </c>
      <c r="QM13" s="40" t="str" cm="1">
        <f t="array" aca="1" ref="QM13" ca="1">IFERROR(INDIRECT(QM$9&amp;"!B36"),"")</f>
        <v/>
      </c>
      <c r="QN13" s="40" t="str" cm="1">
        <f t="array" aca="1" ref="QN13" ca="1">IFERROR(INDIRECT(QN$9&amp;"!B36"),"")</f>
        <v/>
      </c>
      <c r="QO13" s="40" t="str" cm="1">
        <f t="array" aca="1" ref="QO13" ca="1">IFERROR(INDIRECT(QO$9&amp;"!B36"),"")</f>
        <v/>
      </c>
      <c r="QP13" s="40" t="str" cm="1">
        <f t="array" aca="1" ref="QP13" ca="1">IFERROR(INDIRECT(QP$9&amp;"!B36"),"")</f>
        <v/>
      </c>
      <c r="QQ13" s="40" t="str" cm="1">
        <f t="array" aca="1" ref="QQ13" ca="1">IFERROR(INDIRECT(QQ$9&amp;"!B36"),"")</f>
        <v/>
      </c>
      <c r="QR13" s="40" t="str" cm="1">
        <f t="array" aca="1" ref="QR13" ca="1">IFERROR(INDIRECT(QR$9&amp;"!B36"),"")</f>
        <v/>
      </c>
      <c r="QS13" s="40" t="str" cm="1">
        <f t="array" aca="1" ref="QS13" ca="1">IFERROR(INDIRECT(QS$9&amp;"!B36"),"")</f>
        <v/>
      </c>
      <c r="QT13" s="40" t="str" cm="1">
        <f t="array" aca="1" ref="QT13" ca="1">IFERROR(INDIRECT(QT$9&amp;"!B36"),"")</f>
        <v/>
      </c>
      <c r="QU13" s="40" t="str" cm="1">
        <f t="array" aca="1" ref="QU13" ca="1">IFERROR(INDIRECT(QU$9&amp;"!B36"),"")</f>
        <v/>
      </c>
      <c r="QV13" s="40" t="str" cm="1">
        <f t="array" aca="1" ref="QV13" ca="1">IFERROR(INDIRECT(QV$9&amp;"!B36"),"")</f>
        <v/>
      </c>
      <c r="QW13" s="40" t="str" cm="1">
        <f t="array" aca="1" ref="QW13" ca="1">IFERROR(INDIRECT(QW$9&amp;"!B36"),"")</f>
        <v/>
      </c>
      <c r="QX13" s="40" t="str" cm="1">
        <f t="array" aca="1" ref="QX13" ca="1">IFERROR(INDIRECT(QX$9&amp;"!B36"),"")</f>
        <v/>
      </c>
      <c r="QY13" s="40" t="str" cm="1">
        <f t="array" aca="1" ref="QY13" ca="1">IFERROR(INDIRECT(QY$9&amp;"!B36"),"")</f>
        <v/>
      </c>
      <c r="QZ13" s="40" t="str" cm="1">
        <f t="array" aca="1" ref="QZ13" ca="1">IFERROR(INDIRECT(QZ$9&amp;"!B36"),"")</f>
        <v/>
      </c>
      <c r="RA13" s="40" t="str" cm="1">
        <f t="array" aca="1" ref="RA13" ca="1">IFERROR(INDIRECT(RA$9&amp;"!B36"),"")</f>
        <v/>
      </c>
      <c r="RB13" s="40" t="str" cm="1">
        <f t="array" aca="1" ref="RB13" ca="1">IFERROR(INDIRECT(RB$9&amp;"!B36"),"")</f>
        <v/>
      </c>
      <c r="RC13" s="40" t="str" cm="1">
        <f t="array" aca="1" ref="RC13" ca="1">IFERROR(INDIRECT(RC$9&amp;"!B36"),"")</f>
        <v/>
      </c>
      <c r="RD13" s="40" t="str" cm="1">
        <f t="array" aca="1" ref="RD13" ca="1">IFERROR(INDIRECT(RD$9&amp;"!B36"),"")</f>
        <v/>
      </c>
      <c r="RE13" s="40" t="str" cm="1">
        <f t="array" aca="1" ref="RE13" ca="1">IFERROR(INDIRECT(RE$9&amp;"!B36"),"")</f>
        <v/>
      </c>
      <c r="RF13" s="40" t="str" cm="1">
        <f t="array" aca="1" ref="RF13" ca="1">IFERROR(INDIRECT(RF$9&amp;"!B36"),"")</f>
        <v/>
      </c>
      <c r="RG13" s="40" t="str" cm="1">
        <f t="array" aca="1" ref="RG13" ca="1">IFERROR(INDIRECT(RG$9&amp;"!B36"),"")</f>
        <v/>
      </c>
      <c r="RH13" s="40" t="str" cm="1">
        <f t="array" aca="1" ref="RH13" ca="1">IFERROR(INDIRECT(RH$9&amp;"!B36"),"")</f>
        <v/>
      </c>
      <c r="RI13" s="40" t="str" cm="1">
        <f t="array" aca="1" ref="RI13" ca="1">IFERROR(INDIRECT(RI$9&amp;"!B36"),"")</f>
        <v/>
      </c>
      <c r="RJ13" s="40" t="str" cm="1">
        <f t="array" aca="1" ref="RJ13" ca="1">IFERROR(INDIRECT(RJ$9&amp;"!B36"),"")</f>
        <v/>
      </c>
      <c r="RK13" s="40" t="str" cm="1">
        <f t="array" aca="1" ref="RK13" ca="1">IFERROR(INDIRECT(RK$9&amp;"!B36"),"")</f>
        <v/>
      </c>
      <c r="RL13" s="40" t="str" cm="1">
        <f t="array" aca="1" ref="RL13" ca="1">IFERROR(INDIRECT(RL$9&amp;"!B36"),"")</f>
        <v/>
      </c>
      <c r="RM13" s="40" t="str" cm="1">
        <f t="array" aca="1" ref="RM13" ca="1">IFERROR(INDIRECT(RM$9&amp;"!B36"),"")</f>
        <v/>
      </c>
      <c r="RN13" s="40" t="str" cm="1">
        <f t="array" aca="1" ref="RN13" ca="1">IFERROR(INDIRECT(RN$9&amp;"!B36"),"")</f>
        <v/>
      </c>
      <c r="RO13" s="40" t="str" cm="1">
        <f t="array" aca="1" ref="RO13" ca="1">IFERROR(INDIRECT(RO$9&amp;"!B36"),"")</f>
        <v/>
      </c>
      <c r="RP13" s="40" t="str" cm="1">
        <f t="array" aca="1" ref="RP13" ca="1">IFERROR(INDIRECT(RP$9&amp;"!B36"),"")</f>
        <v/>
      </c>
      <c r="RQ13" s="40" t="str" cm="1">
        <f t="array" aca="1" ref="RQ13" ca="1">IFERROR(INDIRECT(RQ$9&amp;"!B36"),"")</f>
        <v/>
      </c>
      <c r="RR13" s="40" t="str" cm="1">
        <f t="array" aca="1" ref="RR13" ca="1">IFERROR(INDIRECT(RR$9&amp;"!B36"),"")</f>
        <v/>
      </c>
      <c r="RS13" s="40" t="str" cm="1">
        <f t="array" aca="1" ref="RS13" ca="1">IFERROR(INDIRECT(RS$9&amp;"!B36"),"")</f>
        <v/>
      </c>
      <c r="RT13" s="40" t="str" cm="1">
        <f t="array" aca="1" ref="RT13" ca="1">IFERROR(INDIRECT(RT$9&amp;"!B36"),"")</f>
        <v/>
      </c>
      <c r="RU13" s="40" t="str" cm="1">
        <f t="array" aca="1" ref="RU13" ca="1">IFERROR(INDIRECT(RU$9&amp;"!B36"),"")</f>
        <v/>
      </c>
      <c r="RV13" s="40" t="str" cm="1">
        <f t="array" aca="1" ref="RV13" ca="1">IFERROR(INDIRECT(RV$9&amp;"!B36"),"")</f>
        <v/>
      </c>
      <c r="RW13" s="40" t="str" cm="1">
        <f t="array" aca="1" ref="RW13" ca="1">IFERROR(INDIRECT(RW$9&amp;"!B36"),"")</f>
        <v/>
      </c>
      <c r="RX13" s="40" t="str" cm="1">
        <f t="array" aca="1" ref="RX13" ca="1">IFERROR(INDIRECT(RX$9&amp;"!B36"),"")</f>
        <v/>
      </c>
      <c r="RY13" s="40" t="str" cm="1">
        <f t="array" aca="1" ref="RY13" ca="1">IFERROR(INDIRECT(RY$9&amp;"!B36"),"")</f>
        <v/>
      </c>
      <c r="RZ13" s="40" t="str" cm="1">
        <f t="array" aca="1" ref="RZ13" ca="1">IFERROR(INDIRECT(RZ$9&amp;"!B36"),"")</f>
        <v/>
      </c>
      <c r="SA13" s="40" t="str" cm="1">
        <f t="array" aca="1" ref="SA13" ca="1">IFERROR(INDIRECT(SA$9&amp;"!B36"),"")</f>
        <v/>
      </c>
      <c r="SB13" s="40" t="str" cm="1">
        <f t="array" aca="1" ref="SB13" ca="1">IFERROR(INDIRECT(SB$9&amp;"!B36"),"")</f>
        <v/>
      </c>
      <c r="SC13" s="40" t="str" cm="1">
        <f t="array" aca="1" ref="SC13" ca="1">IFERROR(INDIRECT(SC$9&amp;"!B36"),"")</f>
        <v/>
      </c>
      <c r="SD13" s="40" t="str" cm="1">
        <f t="array" aca="1" ref="SD13" ca="1">IFERROR(INDIRECT(SD$9&amp;"!B36"),"")</f>
        <v/>
      </c>
      <c r="SE13" s="40" t="str" cm="1">
        <f t="array" aca="1" ref="SE13" ca="1">IFERROR(INDIRECT(SE$9&amp;"!B36"),"")</f>
        <v/>
      </c>
      <c r="SF13" s="40" t="str" cm="1">
        <f t="array" aca="1" ref="SF13" ca="1">IFERROR(INDIRECT(SF$9&amp;"!B36"),"")</f>
        <v/>
      </c>
      <c r="SG13" s="40" t="str" cm="1">
        <f t="array" aca="1" ref="SG13" ca="1">IFERROR(INDIRECT(SG$9&amp;"!B36"),"")</f>
        <v/>
      </c>
      <c r="SH13" s="40" t="str" cm="1">
        <f t="array" aca="1" ref="SH13" ca="1">IFERROR(INDIRECT(SH$9&amp;"!B36"),"")</f>
        <v/>
      </c>
      <c r="SI13" s="40" t="str" cm="1">
        <f t="array" aca="1" ref="SI13" ca="1">IFERROR(INDIRECT(SI$9&amp;"!B36"),"")</f>
        <v/>
      </c>
      <c r="SJ13" s="40" t="str" cm="1">
        <f t="array" aca="1" ref="SJ13" ca="1">IFERROR(INDIRECT(SJ$9&amp;"!B36"),"")</f>
        <v/>
      </c>
      <c r="SK13" s="40" t="str" cm="1">
        <f t="array" aca="1" ref="SK13" ca="1">IFERROR(INDIRECT(SK$9&amp;"!B36"),"")</f>
        <v/>
      </c>
      <c r="SL13" s="40" t="str" cm="1">
        <f t="array" aca="1" ref="SL13" ca="1">IFERROR(INDIRECT(SL$9&amp;"!B36"),"")</f>
        <v/>
      </c>
      <c r="SM13" s="40" t="str" cm="1">
        <f t="array" aca="1" ref="SM13" ca="1">IFERROR(INDIRECT(SM$9&amp;"!B36"),"")</f>
        <v/>
      </c>
      <c r="SN13" s="40" t="str" cm="1">
        <f t="array" aca="1" ref="SN13" ca="1">IFERROR(INDIRECT(SN$9&amp;"!B36"),"")</f>
        <v/>
      </c>
      <c r="SO13" s="40" t="str" cm="1">
        <f t="array" aca="1" ref="SO13" ca="1">IFERROR(INDIRECT(SO$9&amp;"!B36"),"")</f>
        <v/>
      </c>
      <c r="SP13" s="40" t="str" cm="1">
        <f t="array" aca="1" ref="SP13" ca="1">IFERROR(INDIRECT(SP$9&amp;"!B36"),"")</f>
        <v/>
      </c>
      <c r="SQ13" s="40" t="str" cm="1">
        <f t="array" aca="1" ref="SQ13" ca="1">IFERROR(INDIRECT(SQ$9&amp;"!B36"),"")</f>
        <v/>
      </c>
      <c r="SR13" s="40" t="str" cm="1">
        <f t="array" aca="1" ref="SR13" ca="1">IFERROR(INDIRECT(SR$9&amp;"!B36"),"")</f>
        <v/>
      </c>
      <c r="SS13" s="40" t="str" cm="1">
        <f t="array" aca="1" ref="SS13" ca="1">IFERROR(INDIRECT(SS$9&amp;"!B36"),"")</f>
        <v/>
      </c>
      <c r="ST13" s="40" t="str" cm="1">
        <f t="array" aca="1" ref="ST13" ca="1">IFERROR(INDIRECT(ST$9&amp;"!B36"),"")</f>
        <v/>
      </c>
      <c r="SU13" s="40" t="str" cm="1">
        <f t="array" aca="1" ref="SU13" ca="1">IFERROR(INDIRECT(SU$9&amp;"!B36"),"")</f>
        <v/>
      </c>
      <c r="SV13" s="40" t="str" cm="1">
        <f t="array" aca="1" ref="SV13" ca="1">IFERROR(INDIRECT(SV$9&amp;"!B36"),"")</f>
        <v/>
      </c>
      <c r="SW13" s="40" t="str" cm="1">
        <f t="array" aca="1" ref="SW13" ca="1">IFERROR(INDIRECT(SW$9&amp;"!B36"),"")</f>
        <v/>
      </c>
      <c r="SX13" s="40" t="str" cm="1">
        <f t="array" aca="1" ref="SX13" ca="1">IFERROR(INDIRECT(SX$9&amp;"!B36"),"")</f>
        <v/>
      </c>
      <c r="SY13" s="40" t="str" cm="1">
        <f t="array" aca="1" ref="SY13" ca="1">IFERROR(INDIRECT(SY$9&amp;"!B36"),"")</f>
        <v/>
      </c>
      <c r="SZ13" s="40" t="str" cm="1">
        <f t="array" aca="1" ref="SZ13" ca="1">IFERROR(INDIRECT(SZ$9&amp;"!B36"),"")</f>
        <v/>
      </c>
      <c r="TA13" s="40" t="str" cm="1">
        <f t="array" aca="1" ref="TA13" ca="1">IFERROR(INDIRECT(TA$9&amp;"!B36"),"")</f>
        <v/>
      </c>
      <c r="TB13" s="40" t="str" cm="1">
        <f t="array" aca="1" ref="TB13" ca="1">IFERROR(INDIRECT(TB$9&amp;"!B36"),"")</f>
        <v/>
      </c>
      <c r="TC13" s="40" t="str" cm="1">
        <f t="array" aca="1" ref="TC13" ca="1">IFERROR(INDIRECT(TC$9&amp;"!B36"),"")</f>
        <v/>
      </c>
      <c r="TD13" s="40" t="str" cm="1">
        <f t="array" aca="1" ref="TD13" ca="1">IFERROR(INDIRECT(TD$9&amp;"!B36"),"")</f>
        <v/>
      </c>
      <c r="TE13" s="40" t="str" cm="1">
        <f t="array" aca="1" ref="TE13" ca="1">IFERROR(INDIRECT(TE$9&amp;"!B36"),"")</f>
        <v/>
      </c>
      <c r="TF13" s="40" t="str" cm="1">
        <f t="array" aca="1" ref="TF13" ca="1">IFERROR(INDIRECT(TF$9&amp;"!B36"),"")</f>
        <v/>
      </c>
      <c r="TG13" s="40" t="str" cm="1">
        <f t="array" aca="1" ref="TG13" ca="1">IFERROR(INDIRECT(TG$9&amp;"!B36"),"")</f>
        <v/>
      </c>
      <c r="TH13" s="40" t="str" cm="1">
        <f t="array" aca="1" ref="TH13" ca="1">IFERROR(INDIRECT(TH$9&amp;"!B36"),"")</f>
        <v/>
      </c>
      <c r="TI13" s="40" t="str" cm="1">
        <f t="array" aca="1" ref="TI13" ca="1">IFERROR(INDIRECT(TI$9&amp;"!B36"),"")</f>
        <v/>
      </c>
      <c r="TJ13" s="40" t="str" cm="1">
        <f t="array" aca="1" ref="TJ13" ca="1">IFERROR(INDIRECT(TJ$9&amp;"!B36"),"")</f>
        <v/>
      </c>
      <c r="TK13" s="40" t="str" cm="1">
        <f t="array" aca="1" ref="TK13" ca="1">IFERROR(INDIRECT(TK$9&amp;"!B36"),"")</f>
        <v/>
      </c>
      <c r="TL13" s="40" t="str" cm="1">
        <f t="array" aca="1" ref="TL13" ca="1">IFERROR(INDIRECT(TL$9&amp;"!B36"),"")</f>
        <v/>
      </c>
      <c r="TM13" s="40" t="str" cm="1">
        <f t="array" aca="1" ref="TM13" ca="1">IFERROR(INDIRECT(TM$9&amp;"!B36"),"")</f>
        <v/>
      </c>
      <c r="TN13" s="40" t="str" cm="1">
        <f t="array" aca="1" ref="TN13" ca="1">IFERROR(INDIRECT(TN$9&amp;"!B36"),"")</f>
        <v/>
      </c>
      <c r="TO13" s="40" t="str" cm="1">
        <f t="array" aca="1" ref="TO13" ca="1">IFERROR(INDIRECT(TO$9&amp;"!B36"),"")</f>
        <v/>
      </c>
      <c r="TP13" s="40" t="str" cm="1">
        <f t="array" aca="1" ref="TP13" ca="1">IFERROR(INDIRECT(TP$9&amp;"!B36"),"")</f>
        <v/>
      </c>
      <c r="TQ13" s="40" t="str" cm="1">
        <f t="array" aca="1" ref="TQ13" ca="1">IFERROR(INDIRECT(TQ$9&amp;"!B36"),"")</f>
        <v/>
      </c>
      <c r="TR13" s="40" t="str" cm="1">
        <f t="array" aca="1" ref="TR13" ca="1">IFERROR(INDIRECT(TR$9&amp;"!B36"),"")</f>
        <v/>
      </c>
      <c r="TS13" s="40" t="str" cm="1">
        <f t="array" aca="1" ref="TS13" ca="1">IFERROR(INDIRECT(TS$9&amp;"!B36"),"")</f>
        <v/>
      </c>
      <c r="TT13" s="40" t="str" cm="1">
        <f t="array" aca="1" ref="TT13" ca="1">IFERROR(INDIRECT(TT$9&amp;"!B36"),"")</f>
        <v/>
      </c>
      <c r="TU13" s="40" t="str" cm="1">
        <f t="array" aca="1" ref="TU13" ca="1">IFERROR(INDIRECT(TU$9&amp;"!B36"),"")</f>
        <v/>
      </c>
      <c r="TV13" s="40" t="str" cm="1">
        <f t="array" aca="1" ref="TV13" ca="1">IFERROR(INDIRECT(TV$9&amp;"!B36"),"")</f>
        <v/>
      </c>
      <c r="TW13" s="40" t="str" cm="1">
        <f t="array" aca="1" ref="TW13" ca="1">IFERROR(INDIRECT(TW$9&amp;"!B36"),"")</f>
        <v/>
      </c>
      <c r="TX13" s="40" t="str" cm="1">
        <f t="array" aca="1" ref="TX13" ca="1">IFERROR(INDIRECT(TX$9&amp;"!B36"),"")</f>
        <v/>
      </c>
      <c r="TY13" s="40" t="str" cm="1">
        <f t="array" aca="1" ref="TY13" ca="1">IFERROR(INDIRECT(TY$9&amp;"!B36"),"")</f>
        <v/>
      </c>
      <c r="TZ13" s="40" t="str" cm="1">
        <f t="array" aca="1" ref="TZ13" ca="1">IFERROR(INDIRECT(TZ$9&amp;"!B36"),"")</f>
        <v/>
      </c>
      <c r="UA13" s="40" t="str" cm="1">
        <f t="array" aca="1" ref="UA13" ca="1">IFERROR(INDIRECT(UA$9&amp;"!B36"),"")</f>
        <v/>
      </c>
      <c r="UB13" s="40" t="str" cm="1">
        <f t="array" aca="1" ref="UB13" ca="1">IFERROR(INDIRECT(UB$9&amp;"!B36"),"")</f>
        <v/>
      </c>
      <c r="UC13" s="40" t="str" cm="1">
        <f t="array" aca="1" ref="UC13" ca="1">IFERROR(INDIRECT(UC$9&amp;"!B36"),"")</f>
        <v/>
      </c>
      <c r="UD13" s="40" t="str" cm="1">
        <f t="array" aca="1" ref="UD13" ca="1">IFERROR(INDIRECT(UD$9&amp;"!B36"),"")</f>
        <v/>
      </c>
      <c r="UE13" s="40" t="str" cm="1">
        <f t="array" aca="1" ref="UE13" ca="1">IFERROR(INDIRECT(UE$9&amp;"!B36"),"")</f>
        <v/>
      </c>
      <c r="UF13" s="40" t="str" cm="1">
        <f t="array" aca="1" ref="UF13" ca="1">IFERROR(INDIRECT(UF$9&amp;"!B36"),"")</f>
        <v/>
      </c>
      <c r="UG13" s="40" t="str" cm="1">
        <f t="array" aca="1" ref="UG13" ca="1">IFERROR(INDIRECT(UG$9&amp;"!B36"),"")</f>
        <v/>
      </c>
      <c r="UH13" s="40" t="str" cm="1">
        <f t="array" aca="1" ref="UH13" ca="1">IFERROR(INDIRECT(UH$9&amp;"!B36"),"")</f>
        <v/>
      </c>
      <c r="UI13" s="40" t="str" cm="1">
        <f t="array" aca="1" ref="UI13" ca="1">IFERROR(INDIRECT(UI$9&amp;"!B36"),"")</f>
        <v/>
      </c>
      <c r="UJ13" s="40" t="str" cm="1">
        <f t="array" aca="1" ref="UJ13" ca="1">IFERROR(INDIRECT(UJ$9&amp;"!B36"),"")</f>
        <v/>
      </c>
      <c r="UK13" s="40" t="str" cm="1">
        <f t="array" aca="1" ref="UK13" ca="1">IFERROR(INDIRECT(UK$9&amp;"!B36"),"")</f>
        <v/>
      </c>
      <c r="UL13" s="40" t="str" cm="1">
        <f t="array" aca="1" ref="UL13" ca="1">IFERROR(INDIRECT(UL$9&amp;"!B36"),"")</f>
        <v/>
      </c>
      <c r="UM13" s="40" t="str" cm="1">
        <f t="array" aca="1" ref="UM13" ca="1">IFERROR(INDIRECT(UM$9&amp;"!B36"),"")</f>
        <v/>
      </c>
      <c r="UN13" s="40" t="str" cm="1">
        <f t="array" aca="1" ref="UN13" ca="1">IFERROR(INDIRECT(UN$9&amp;"!B36"),"")</f>
        <v/>
      </c>
      <c r="UO13" s="40" t="str" cm="1">
        <f t="array" aca="1" ref="UO13" ca="1">IFERROR(INDIRECT(UO$9&amp;"!B36"),"")</f>
        <v/>
      </c>
      <c r="UP13" s="40" t="str" cm="1">
        <f t="array" aca="1" ref="UP13" ca="1">IFERROR(INDIRECT(UP$9&amp;"!B36"),"")</f>
        <v/>
      </c>
      <c r="UQ13" s="40" t="str" cm="1">
        <f t="array" aca="1" ref="UQ13" ca="1">IFERROR(INDIRECT(UQ$9&amp;"!B36"),"")</f>
        <v/>
      </c>
      <c r="UR13" s="40" t="str" cm="1">
        <f t="array" aca="1" ref="UR13" ca="1">IFERROR(INDIRECT(UR$9&amp;"!B36"),"")</f>
        <v/>
      </c>
      <c r="US13" s="40" t="str" cm="1">
        <f t="array" aca="1" ref="US13" ca="1">IFERROR(INDIRECT(US$9&amp;"!B36"),"")</f>
        <v/>
      </c>
      <c r="UT13" s="40" t="str" cm="1">
        <f t="array" aca="1" ref="UT13" ca="1">IFERROR(INDIRECT(UT$9&amp;"!B36"),"")</f>
        <v/>
      </c>
      <c r="UU13" s="40" t="str" cm="1">
        <f t="array" aca="1" ref="UU13" ca="1">IFERROR(INDIRECT(UU$9&amp;"!B36"),"")</f>
        <v/>
      </c>
      <c r="UV13" s="40" t="str" cm="1">
        <f t="array" aca="1" ref="UV13" ca="1">IFERROR(INDIRECT(UV$9&amp;"!B36"),"")</f>
        <v/>
      </c>
      <c r="UW13" s="40" t="str" cm="1">
        <f t="array" aca="1" ref="UW13" ca="1">IFERROR(INDIRECT(UW$9&amp;"!B36"),"")</f>
        <v/>
      </c>
      <c r="UX13" s="40" t="str" cm="1">
        <f t="array" aca="1" ref="UX13" ca="1">IFERROR(INDIRECT(UX$9&amp;"!B36"),"")</f>
        <v/>
      </c>
      <c r="UY13" s="40" t="str" cm="1">
        <f t="array" aca="1" ref="UY13" ca="1">IFERROR(INDIRECT(UY$9&amp;"!B36"),"")</f>
        <v/>
      </c>
      <c r="UZ13" s="40" t="str" cm="1">
        <f t="array" aca="1" ref="UZ13" ca="1">IFERROR(INDIRECT(UZ$9&amp;"!B36"),"")</f>
        <v/>
      </c>
      <c r="VA13" s="40" t="str" cm="1">
        <f t="array" aca="1" ref="VA13" ca="1">IFERROR(INDIRECT(VA$9&amp;"!B36"),"")</f>
        <v/>
      </c>
      <c r="VB13" s="40" t="str" cm="1">
        <f t="array" aca="1" ref="VB13" ca="1">IFERROR(INDIRECT(VB$9&amp;"!B36"),"")</f>
        <v/>
      </c>
      <c r="VC13" s="40" t="str" cm="1">
        <f t="array" aca="1" ref="VC13" ca="1">IFERROR(INDIRECT(VC$9&amp;"!B36"),"")</f>
        <v/>
      </c>
      <c r="VD13" s="40" t="str" cm="1">
        <f t="array" aca="1" ref="VD13" ca="1">IFERROR(INDIRECT(VD$9&amp;"!B36"),"")</f>
        <v/>
      </c>
      <c r="VE13" s="40" t="str" cm="1">
        <f t="array" aca="1" ref="VE13" ca="1">IFERROR(INDIRECT(VE$9&amp;"!B36"),"")</f>
        <v/>
      </c>
      <c r="VF13" s="40" t="str" cm="1">
        <f t="array" aca="1" ref="VF13" ca="1">IFERROR(INDIRECT(VF$9&amp;"!B36"),"")</f>
        <v/>
      </c>
      <c r="VG13" s="40" t="str" cm="1">
        <f t="array" aca="1" ref="VG13" ca="1">IFERROR(INDIRECT(VG$9&amp;"!B36"),"")</f>
        <v/>
      </c>
      <c r="VH13" s="40" t="str" cm="1">
        <f t="array" aca="1" ref="VH13" ca="1">IFERROR(INDIRECT(VH$9&amp;"!B36"),"")</f>
        <v/>
      </c>
      <c r="VI13" s="40" t="str" cm="1">
        <f t="array" aca="1" ref="VI13" ca="1">IFERROR(INDIRECT(VI$9&amp;"!B36"),"")</f>
        <v/>
      </c>
      <c r="VJ13" s="40" t="str" cm="1">
        <f t="array" aca="1" ref="VJ13" ca="1">IFERROR(INDIRECT(VJ$9&amp;"!B36"),"")</f>
        <v/>
      </c>
      <c r="VK13" s="40" t="str" cm="1">
        <f t="array" aca="1" ref="VK13" ca="1">IFERROR(INDIRECT(VK$9&amp;"!B36"),"")</f>
        <v/>
      </c>
      <c r="VL13" s="40" t="str" cm="1">
        <f t="array" aca="1" ref="VL13" ca="1">IFERROR(INDIRECT(VL$9&amp;"!B36"),"")</f>
        <v/>
      </c>
      <c r="VM13" s="40" t="str" cm="1">
        <f t="array" aca="1" ref="VM13" ca="1">IFERROR(INDIRECT(VM$9&amp;"!B36"),"")</f>
        <v/>
      </c>
      <c r="VN13" s="40" t="str" cm="1">
        <f t="array" aca="1" ref="VN13" ca="1">IFERROR(INDIRECT(VN$9&amp;"!B36"),"")</f>
        <v/>
      </c>
      <c r="VO13" s="40" t="str" cm="1">
        <f t="array" aca="1" ref="VO13" ca="1">IFERROR(INDIRECT(VO$9&amp;"!B36"),"")</f>
        <v/>
      </c>
      <c r="VP13" s="40" t="str" cm="1">
        <f t="array" aca="1" ref="VP13" ca="1">IFERROR(INDIRECT(VP$9&amp;"!B36"),"")</f>
        <v/>
      </c>
      <c r="VQ13" s="40" t="str" cm="1">
        <f t="array" aca="1" ref="VQ13" ca="1">IFERROR(INDIRECT(VQ$9&amp;"!B36"),"")</f>
        <v/>
      </c>
      <c r="VR13" s="40" t="str" cm="1">
        <f t="array" aca="1" ref="VR13" ca="1">IFERROR(INDIRECT(VR$9&amp;"!B36"),"")</f>
        <v/>
      </c>
      <c r="VS13" s="40" t="str" cm="1">
        <f t="array" aca="1" ref="VS13" ca="1">IFERROR(INDIRECT(VS$9&amp;"!B36"),"")</f>
        <v/>
      </c>
      <c r="VT13" s="40" t="str" cm="1">
        <f t="array" aca="1" ref="VT13" ca="1">IFERROR(INDIRECT(VT$9&amp;"!B36"),"")</f>
        <v/>
      </c>
      <c r="VU13" s="40" t="str" cm="1">
        <f t="array" aca="1" ref="VU13" ca="1">IFERROR(INDIRECT(VU$9&amp;"!B36"),"")</f>
        <v/>
      </c>
      <c r="VV13" s="40" t="str" cm="1">
        <f t="array" aca="1" ref="VV13" ca="1">IFERROR(INDIRECT(VV$9&amp;"!B36"),"")</f>
        <v/>
      </c>
      <c r="VW13" s="40" t="str" cm="1">
        <f t="array" aca="1" ref="VW13" ca="1">IFERROR(INDIRECT(VW$9&amp;"!B36"),"")</f>
        <v/>
      </c>
      <c r="VX13" s="40" t="str" cm="1">
        <f t="array" aca="1" ref="VX13" ca="1">IFERROR(INDIRECT(VX$9&amp;"!B36"),"")</f>
        <v/>
      </c>
      <c r="VY13" s="40" t="str" cm="1">
        <f t="array" aca="1" ref="VY13" ca="1">IFERROR(INDIRECT(VY$9&amp;"!B36"),"")</f>
        <v/>
      </c>
      <c r="VZ13" s="40" t="str" cm="1">
        <f t="array" aca="1" ref="VZ13" ca="1">IFERROR(INDIRECT(VZ$9&amp;"!B36"),"")</f>
        <v/>
      </c>
      <c r="WA13" s="40" t="str" cm="1">
        <f t="array" aca="1" ref="WA13" ca="1">IFERROR(INDIRECT(WA$9&amp;"!B36"),"")</f>
        <v/>
      </c>
      <c r="WB13" s="40" t="str" cm="1">
        <f t="array" aca="1" ref="WB13" ca="1">IFERROR(INDIRECT(WB$9&amp;"!B36"),"")</f>
        <v/>
      </c>
      <c r="WC13" s="40" t="str" cm="1">
        <f t="array" aca="1" ref="WC13" ca="1">IFERROR(INDIRECT(WC$9&amp;"!B36"),"")</f>
        <v/>
      </c>
      <c r="WD13" s="40" t="str" cm="1">
        <f t="array" aca="1" ref="WD13" ca="1">IFERROR(INDIRECT(WD$9&amp;"!B36"),"")</f>
        <v/>
      </c>
      <c r="WE13" s="40" t="str" cm="1">
        <f t="array" aca="1" ref="WE13" ca="1">IFERROR(INDIRECT(WE$9&amp;"!B36"),"")</f>
        <v/>
      </c>
      <c r="WF13" s="40" t="str" cm="1">
        <f t="array" aca="1" ref="WF13" ca="1">IFERROR(INDIRECT(WF$9&amp;"!B36"),"")</f>
        <v/>
      </c>
      <c r="WG13" s="40" t="str" cm="1">
        <f t="array" aca="1" ref="WG13" ca="1">IFERROR(INDIRECT(WG$9&amp;"!B36"),"")</f>
        <v/>
      </c>
      <c r="WH13" s="40" t="str" cm="1">
        <f t="array" aca="1" ref="WH13" ca="1">IFERROR(INDIRECT(WH$9&amp;"!B36"),"")</f>
        <v/>
      </c>
      <c r="WI13" s="40" t="str" cm="1">
        <f t="array" aca="1" ref="WI13" ca="1">IFERROR(INDIRECT(WI$9&amp;"!B36"),"")</f>
        <v/>
      </c>
      <c r="WJ13" s="40" t="str" cm="1">
        <f t="array" aca="1" ref="WJ13" ca="1">IFERROR(INDIRECT(WJ$9&amp;"!B36"),"")</f>
        <v/>
      </c>
      <c r="WK13" s="40" t="str" cm="1">
        <f t="array" aca="1" ref="WK13" ca="1">IFERROR(INDIRECT(WK$9&amp;"!B36"),"")</f>
        <v/>
      </c>
      <c r="WL13" s="40" t="str" cm="1">
        <f t="array" aca="1" ref="WL13" ca="1">IFERROR(INDIRECT(WL$9&amp;"!B36"),"")</f>
        <v/>
      </c>
      <c r="WM13" s="40" t="str" cm="1">
        <f t="array" aca="1" ref="WM13" ca="1">IFERROR(INDIRECT(WM$9&amp;"!B36"),"")</f>
        <v/>
      </c>
      <c r="WN13" s="40" t="str" cm="1">
        <f t="array" aca="1" ref="WN13" ca="1">IFERROR(INDIRECT(WN$9&amp;"!B36"),"")</f>
        <v/>
      </c>
      <c r="WO13" s="40" t="str" cm="1">
        <f t="array" aca="1" ref="WO13" ca="1">IFERROR(INDIRECT(WO$9&amp;"!B36"),"")</f>
        <v/>
      </c>
      <c r="WP13" s="40" t="str" cm="1">
        <f t="array" aca="1" ref="WP13" ca="1">IFERROR(INDIRECT(WP$9&amp;"!B36"),"")</f>
        <v/>
      </c>
      <c r="WQ13" s="40" t="str" cm="1">
        <f t="array" aca="1" ref="WQ13" ca="1">IFERROR(INDIRECT(WQ$9&amp;"!B36"),"")</f>
        <v/>
      </c>
      <c r="WR13" s="40" t="str" cm="1">
        <f t="array" aca="1" ref="WR13" ca="1">IFERROR(INDIRECT(WR$9&amp;"!B36"),"")</f>
        <v/>
      </c>
      <c r="WS13" s="40" t="str" cm="1">
        <f t="array" aca="1" ref="WS13" ca="1">IFERROR(INDIRECT(WS$9&amp;"!B36"),"")</f>
        <v/>
      </c>
      <c r="WT13" s="40" t="str" cm="1">
        <f t="array" aca="1" ref="WT13" ca="1">IFERROR(INDIRECT(WT$9&amp;"!B36"),"")</f>
        <v/>
      </c>
      <c r="WU13" s="40" t="str" cm="1">
        <f t="array" aca="1" ref="WU13" ca="1">IFERROR(INDIRECT(WU$9&amp;"!B36"),"")</f>
        <v/>
      </c>
      <c r="WV13" s="40" t="str" cm="1">
        <f t="array" aca="1" ref="WV13" ca="1">IFERROR(INDIRECT(WV$9&amp;"!B36"),"")</f>
        <v/>
      </c>
      <c r="WW13" s="40" t="str" cm="1">
        <f t="array" aca="1" ref="WW13" ca="1">IFERROR(INDIRECT(WW$9&amp;"!B36"),"")</f>
        <v/>
      </c>
      <c r="WX13" s="40" t="str" cm="1">
        <f t="array" aca="1" ref="WX13" ca="1">IFERROR(INDIRECT(WX$9&amp;"!B36"),"")</f>
        <v/>
      </c>
      <c r="WY13" s="40" t="str" cm="1">
        <f t="array" aca="1" ref="WY13" ca="1">IFERROR(INDIRECT(WY$9&amp;"!B36"),"")</f>
        <v/>
      </c>
      <c r="WZ13" s="40" t="str" cm="1">
        <f t="array" aca="1" ref="WZ13" ca="1">IFERROR(INDIRECT(WZ$9&amp;"!B36"),"")</f>
        <v/>
      </c>
      <c r="XA13" s="40" t="str" cm="1">
        <f t="array" aca="1" ref="XA13" ca="1">IFERROR(INDIRECT(XA$9&amp;"!B36"),"")</f>
        <v/>
      </c>
      <c r="XB13" s="40" t="str" cm="1">
        <f t="array" aca="1" ref="XB13" ca="1">IFERROR(INDIRECT(XB$9&amp;"!B36"),"")</f>
        <v/>
      </c>
      <c r="XC13" s="40" t="str" cm="1">
        <f t="array" aca="1" ref="XC13" ca="1">IFERROR(INDIRECT(XC$9&amp;"!B36"),"")</f>
        <v/>
      </c>
      <c r="XD13" s="40" t="str" cm="1">
        <f t="array" aca="1" ref="XD13" ca="1">IFERROR(INDIRECT(XD$9&amp;"!B36"),"")</f>
        <v/>
      </c>
      <c r="XE13" s="40" t="str" cm="1">
        <f t="array" aca="1" ref="XE13" ca="1">IFERROR(INDIRECT(XE$9&amp;"!B36"),"")</f>
        <v/>
      </c>
      <c r="XF13" s="40" t="str" cm="1">
        <f t="array" aca="1" ref="XF13" ca="1">IFERROR(INDIRECT(XF$9&amp;"!B36"),"")</f>
        <v/>
      </c>
      <c r="XG13" s="40" t="str" cm="1">
        <f t="array" aca="1" ref="XG13" ca="1">IFERROR(INDIRECT(XG$9&amp;"!B36"),"")</f>
        <v/>
      </c>
      <c r="XH13" s="40" t="str" cm="1">
        <f t="array" aca="1" ref="XH13" ca="1">IFERROR(INDIRECT(XH$9&amp;"!B36"),"")</f>
        <v/>
      </c>
      <c r="XI13" s="40" t="str" cm="1">
        <f t="array" aca="1" ref="XI13" ca="1">IFERROR(INDIRECT(XI$9&amp;"!B36"),"")</f>
        <v/>
      </c>
      <c r="XJ13" s="40" t="str" cm="1">
        <f t="array" aca="1" ref="XJ13" ca="1">IFERROR(INDIRECT(XJ$9&amp;"!B36"),"")</f>
        <v/>
      </c>
      <c r="XK13" s="40" t="str" cm="1">
        <f t="array" aca="1" ref="XK13" ca="1">IFERROR(INDIRECT(XK$9&amp;"!B36"),"")</f>
        <v/>
      </c>
      <c r="XL13" s="40" t="str" cm="1">
        <f t="array" aca="1" ref="XL13" ca="1">IFERROR(INDIRECT(XL$9&amp;"!B36"),"")</f>
        <v/>
      </c>
      <c r="XM13" s="40" t="str" cm="1">
        <f t="array" aca="1" ref="XM13" ca="1">IFERROR(INDIRECT(XM$9&amp;"!B36"),"")</f>
        <v/>
      </c>
      <c r="XN13" s="40" t="str" cm="1">
        <f t="array" aca="1" ref="XN13" ca="1">IFERROR(INDIRECT(XN$9&amp;"!B36"),"")</f>
        <v/>
      </c>
      <c r="XO13" s="40" t="str" cm="1">
        <f t="array" aca="1" ref="XO13" ca="1">IFERROR(INDIRECT(XO$9&amp;"!B36"),"")</f>
        <v/>
      </c>
      <c r="XP13" s="40" t="str" cm="1">
        <f t="array" aca="1" ref="XP13" ca="1">IFERROR(INDIRECT(XP$9&amp;"!B36"),"")</f>
        <v/>
      </c>
      <c r="XQ13" s="40" t="str" cm="1">
        <f t="array" aca="1" ref="XQ13" ca="1">IFERROR(INDIRECT(XQ$9&amp;"!B36"),"")</f>
        <v/>
      </c>
      <c r="XR13" s="40" t="str" cm="1">
        <f t="array" aca="1" ref="XR13" ca="1">IFERROR(INDIRECT(XR$9&amp;"!B36"),"")</f>
        <v/>
      </c>
      <c r="XS13" s="40" t="str" cm="1">
        <f t="array" aca="1" ref="XS13" ca="1">IFERROR(INDIRECT(XS$9&amp;"!B36"),"")</f>
        <v/>
      </c>
      <c r="XT13" s="40" t="str" cm="1">
        <f t="array" aca="1" ref="XT13" ca="1">IFERROR(INDIRECT(XT$9&amp;"!B36"),"")</f>
        <v/>
      </c>
      <c r="XU13" s="40" t="str" cm="1">
        <f t="array" aca="1" ref="XU13" ca="1">IFERROR(INDIRECT(XU$9&amp;"!B36"),"")</f>
        <v/>
      </c>
      <c r="XV13" s="40" t="str" cm="1">
        <f t="array" aca="1" ref="XV13" ca="1">IFERROR(INDIRECT(XV$9&amp;"!B36"),"")</f>
        <v/>
      </c>
      <c r="XW13" s="40" t="str" cm="1">
        <f t="array" aca="1" ref="XW13" ca="1">IFERROR(INDIRECT(XW$9&amp;"!B36"),"")</f>
        <v/>
      </c>
      <c r="XX13" s="40" t="str" cm="1">
        <f t="array" aca="1" ref="XX13" ca="1">IFERROR(INDIRECT(XX$9&amp;"!B36"),"")</f>
        <v/>
      </c>
      <c r="XY13" s="40" t="str" cm="1">
        <f t="array" aca="1" ref="XY13" ca="1">IFERROR(INDIRECT(XY$9&amp;"!B36"),"")</f>
        <v/>
      </c>
      <c r="XZ13" s="40" t="str" cm="1">
        <f t="array" aca="1" ref="XZ13" ca="1">IFERROR(INDIRECT(XZ$9&amp;"!B36"),"")</f>
        <v/>
      </c>
      <c r="YA13" s="40" t="str" cm="1">
        <f t="array" aca="1" ref="YA13" ca="1">IFERROR(INDIRECT(YA$9&amp;"!B36"),"")</f>
        <v/>
      </c>
      <c r="YB13" s="40" t="str" cm="1">
        <f t="array" aca="1" ref="YB13" ca="1">IFERROR(INDIRECT(YB$9&amp;"!B36"),"")</f>
        <v/>
      </c>
      <c r="YC13" s="40" t="str" cm="1">
        <f t="array" aca="1" ref="YC13" ca="1">IFERROR(INDIRECT(YC$9&amp;"!B36"),"")</f>
        <v/>
      </c>
      <c r="YD13" s="40" t="str" cm="1">
        <f t="array" aca="1" ref="YD13" ca="1">IFERROR(INDIRECT(YD$9&amp;"!B36"),"")</f>
        <v/>
      </c>
      <c r="YE13" s="40" t="str" cm="1">
        <f t="array" aca="1" ref="YE13" ca="1">IFERROR(INDIRECT(YE$9&amp;"!B36"),"")</f>
        <v/>
      </c>
      <c r="YF13" s="40" t="str" cm="1">
        <f t="array" aca="1" ref="YF13" ca="1">IFERROR(INDIRECT(YF$9&amp;"!B36"),"")</f>
        <v/>
      </c>
      <c r="YG13" s="40" t="str" cm="1">
        <f t="array" aca="1" ref="YG13" ca="1">IFERROR(INDIRECT(YG$9&amp;"!B36"),"")</f>
        <v/>
      </c>
      <c r="YH13" s="40" t="str" cm="1">
        <f t="array" aca="1" ref="YH13" ca="1">IFERROR(INDIRECT(YH$9&amp;"!B36"),"")</f>
        <v/>
      </c>
      <c r="YI13" s="40" t="str" cm="1">
        <f t="array" aca="1" ref="YI13" ca="1">IFERROR(INDIRECT(YI$9&amp;"!B36"),"")</f>
        <v/>
      </c>
      <c r="YJ13" s="40" t="str" cm="1">
        <f t="array" aca="1" ref="YJ13" ca="1">IFERROR(INDIRECT(YJ$9&amp;"!B36"),"")</f>
        <v/>
      </c>
      <c r="YK13" s="40" t="str" cm="1">
        <f t="array" aca="1" ref="YK13" ca="1">IFERROR(INDIRECT(YK$9&amp;"!B36"),"")</f>
        <v/>
      </c>
      <c r="YL13" s="40" t="str" cm="1">
        <f t="array" aca="1" ref="YL13" ca="1">IFERROR(INDIRECT(YL$9&amp;"!B36"),"")</f>
        <v/>
      </c>
      <c r="YM13" s="40" t="str" cm="1">
        <f t="array" aca="1" ref="YM13" ca="1">IFERROR(INDIRECT(YM$9&amp;"!B36"),"")</f>
        <v/>
      </c>
      <c r="YN13" s="40" t="str" cm="1">
        <f t="array" aca="1" ref="YN13" ca="1">IFERROR(INDIRECT(YN$9&amp;"!B36"),"")</f>
        <v/>
      </c>
      <c r="YO13" s="40" t="str" cm="1">
        <f t="array" aca="1" ref="YO13" ca="1">IFERROR(INDIRECT(YO$9&amp;"!B36"),"")</f>
        <v/>
      </c>
      <c r="YP13" s="40" t="str" cm="1">
        <f t="array" aca="1" ref="YP13" ca="1">IFERROR(INDIRECT(YP$9&amp;"!B36"),"")</f>
        <v/>
      </c>
      <c r="YQ13" s="40" t="str" cm="1">
        <f t="array" aca="1" ref="YQ13" ca="1">IFERROR(INDIRECT(YQ$9&amp;"!B36"),"")</f>
        <v/>
      </c>
      <c r="YR13" s="40" t="str" cm="1">
        <f t="array" aca="1" ref="YR13" ca="1">IFERROR(INDIRECT(YR$9&amp;"!B36"),"")</f>
        <v/>
      </c>
      <c r="YS13" s="40" t="str" cm="1">
        <f t="array" aca="1" ref="YS13" ca="1">IFERROR(INDIRECT(YS$9&amp;"!B36"),"")</f>
        <v/>
      </c>
      <c r="YT13" s="40" t="str" cm="1">
        <f t="array" aca="1" ref="YT13" ca="1">IFERROR(INDIRECT(YT$9&amp;"!B36"),"")</f>
        <v/>
      </c>
      <c r="YU13" s="40" t="str" cm="1">
        <f t="array" aca="1" ref="YU13" ca="1">IFERROR(INDIRECT(YU$9&amp;"!B36"),"")</f>
        <v/>
      </c>
      <c r="YV13" s="40" t="str" cm="1">
        <f t="array" aca="1" ref="YV13" ca="1">IFERROR(INDIRECT(YV$9&amp;"!B36"),"")</f>
        <v/>
      </c>
      <c r="YW13" s="40" t="str" cm="1">
        <f t="array" aca="1" ref="YW13" ca="1">IFERROR(INDIRECT(YW$9&amp;"!B36"),"")</f>
        <v/>
      </c>
      <c r="YX13" s="40" t="str" cm="1">
        <f t="array" aca="1" ref="YX13" ca="1">IFERROR(INDIRECT(YX$9&amp;"!B36"),"")</f>
        <v/>
      </c>
      <c r="YY13" s="40" t="str" cm="1">
        <f t="array" aca="1" ref="YY13" ca="1">IFERROR(INDIRECT(YY$9&amp;"!B36"),"")</f>
        <v/>
      </c>
      <c r="YZ13" s="40" t="str" cm="1">
        <f t="array" aca="1" ref="YZ13" ca="1">IFERROR(INDIRECT(YZ$9&amp;"!B36"),"")</f>
        <v/>
      </c>
      <c r="ZA13" s="40" t="str" cm="1">
        <f t="array" aca="1" ref="ZA13" ca="1">IFERROR(INDIRECT(ZA$9&amp;"!B36"),"")</f>
        <v/>
      </c>
      <c r="ZB13" s="40" t="str" cm="1">
        <f t="array" aca="1" ref="ZB13" ca="1">IFERROR(INDIRECT(ZB$9&amp;"!B36"),"")</f>
        <v/>
      </c>
      <c r="ZC13" s="40" t="str" cm="1">
        <f t="array" aca="1" ref="ZC13" ca="1">IFERROR(INDIRECT(ZC$9&amp;"!B36"),"")</f>
        <v/>
      </c>
      <c r="ZD13" s="40" t="str" cm="1">
        <f t="array" aca="1" ref="ZD13" ca="1">IFERROR(INDIRECT(ZD$9&amp;"!B36"),"")</f>
        <v/>
      </c>
      <c r="ZE13" s="40" t="str" cm="1">
        <f t="array" aca="1" ref="ZE13" ca="1">IFERROR(INDIRECT(ZE$9&amp;"!B36"),"")</f>
        <v/>
      </c>
      <c r="ZF13" s="40" t="str" cm="1">
        <f t="array" aca="1" ref="ZF13" ca="1">IFERROR(INDIRECT(ZF$9&amp;"!B36"),"")</f>
        <v/>
      </c>
      <c r="ZG13" s="40" t="str" cm="1">
        <f t="array" aca="1" ref="ZG13" ca="1">IFERROR(INDIRECT(ZG$9&amp;"!B36"),"")</f>
        <v/>
      </c>
      <c r="ZH13" s="40" t="str" cm="1">
        <f t="array" aca="1" ref="ZH13" ca="1">IFERROR(INDIRECT(ZH$9&amp;"!B36"),"")</f>
        <v/>
      </c>
      <c r="ZI13" s="40" t="str" cm="1">
        <f t="array" aca="1" ref="ZI13" ca="1">IFERROR(INDIRECT(ZI$9&amp;"!B36"),"")</f>
        <v/>
      </c>
      <c r="ZJ13" s="40" t="str" cm="1">
        <f t="array" aca="1" ref="ZJ13" ca="1">IFERROR(INDIRECT(ZJ$9&amp;"!B36"),"")</f>
        <v/>
      </c>
      <c r="ZK13" s="40" t="str" cm="1">
        <f t="array" aca="1" ref="ZK13" ca="1">IFERROR(INDIRECT(ZK$9&amp;"!B36"),"")</f>
        <v/>
      </c>
      <c r="ZL13" s="40" t="str" cm="1">
        <f t="array" aca="1" ref="ZL13" ca="1">IFERROR(INDIRECT(ZL$9&amp;"!B36"),"")</f>
        <v/>
      </c>
      <c r="ZM13" s="40" t="str" cm="1">
        <f t="array" aca="1" ref="ZM13" ca="1">IFERROR(INDIRECT(ZM$9&amp;"!B36"),"")</f>
        <v/>
      </c>
      <c r="ZN13" s="40" t="str" cm="1">
        <f t="array" aca="1" ref="ZN13" ca="1">IFERROR(INDIRECT(ZN$9&amp;"!B36"),"")</f>
        <v/>
      </c>
      <c r="ZO13" s="40" t="str" cm="1">
        <f t="array" aca="1" ref="ZO13" ca="1">IFERROR(INDIRECT(ZO$9&amp;"!B36"),"")</f>
        <v/>
      </c>
      <c r="ZP13" s="40" t="str" cm="1">
        <f t="array" aca="1" ref="ZP13" ca="1">IFERROR(INDIRECT(ZP$9&amp;"!B36"),"")</f>
        <v/>
      </c>
      <c r="ZQ13" s="40" t="str" cm="1">
        <f t="array" aca="1" ref="ZQ13" ca="1">IFERROR(INDIRECT(ZQ$9&amp;"!B36"),"")</f>
        <v/>
      </c>
      <c r="ZR13" s="40" t="str" cm="1">
        <f t="array" aca="1" ref="ZR13" ca="1">IFERROR(INDIRECT(ZR$9&amp;"!B36"),"")</f>
        <v/>
      </c>
      <c r="ZS13" s="40" t="str" cm="1">
        <f t="array" aca="1" ref="ZS13" ca="1">IFERROR(INDIRECT(ZS$9&amp;"!B36"),"")</f>
        <v/>
      </c>
      <c r="ZT13" s="40" t="str" cm="1">
        <f t="array" aca="1" ref="ZT13" ca="1">IFERROR(INDIRECT(ZT$9&amp;"!B36"),"")</f>
        <v/>
      </c>
      <c r="ZU13" s="40" t="str" cm="1">
        <f t="array" aca="1" ref="ZU13" ca="1">IFERROR(INDIRECT(ZU$9&amp;"!B36"),"")</f>
        <v/>
      </c>
      <c r="ZV13" s="40" t="str" cm="1">
        <f t="array" aca="1" ref="ZV13" ca="1">IFERROR(INDIRECT(ZV$9&amp;"!B36"),"")</f>
        <v/>
      </c>
      <c r="ZW13" s="40" t="str" cm="1">
        <f t="array" aca="1" ref="ZW13" ca="1">IFERROR(INDIRECT(ZW$9&amp;"!B36"),"")</f>
        <v/>
      </c>
      <c r="ZX13" s="40" t="str" cm="1">
        <f t="array" aca="1" ref="ZX13" ca="1">IFERROR(INDIRECT(ZX$9&amp;"!B36"),"")</f>
        <v/>
      </c>
      <c r="ZY13" s="40" t="str" cm="1">
        <f t="array" aca="1" ref="ZY13" ca="1">IFERROR(INDIRECT(ZY$9&amp;"!B36"),"")</f>
        <v/>
      </c>
      <c r="ZZ13" s="40" t="str" cm="1">
        <f t="array" aca="1" ref="ZZ13" ca="1">IFERROR(INDIRECT(ZZ$9&amp;"!B36"),"")</f>
        <v/>
      </c>
    </row>
  </sheetData>
  <mergeCells count="5">
    <mergeCell ref="A1:G1"/>
    <mergeCell ref="A7:G7"/>
    <mergeCell ref="A3:G3"/>
    <mergeCell ref="A4:G4"/>
    <mergeCell ref="A5:G5"/>
  </mergeCells>
  <phoneticPr fontId="1" type="noConversion"/>
  <pageMargins left="0.7" right="0.7" top="0.75" bottom="0.75" header="0.3" footer="0.3"/>
  <pageSetup scale="10" fitToHeight="0" orientation="portrait" r:id="rId1"/>
  <headerFooter>
    <oddFooter>&amp;L&amp;9Berechnungsformular Luzerner Innovationsbeitrag (LIB)&amp;R&amp;9&amp;A</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B220D01-3860-4575-A903-E6F6F8D3BEEB}">
  <sheetPr>
    <pageSetUpPr fitToPage="1"/>
  </sheetPr>
  <dimension ref="A1:C38"/>
  <sheetViews>
    <sheetView showWhiteSpace="0" zoomScale="90" zoomScaleNormal="90" zoomScaleSheetLayoutView="100" zoomScalePageLayoutView="125" workbookViewId="0">
      <selection sqref="A1:B1"/>
    </sheetView>
  </sheetViews>
  <sheetFormatPr defaultColWidth="9.21875" defaultRowHeight="20.45" customHeight="1" x14ac:dyDescent="0.2"/>
  <cols>
    <col min="1" max="1" width="82.33203125" style="2" customWidth="1"/>
    <col min="2" max="2" width="32" style="2" customWidth="1"/>
    <col min="3" max="16384" width="9.21875" style="2"/>
  </cols>
  <sheetData>
    <row r="1" spans="1:2" ht="20.45" customHeight="1" x14ac:dyDescent="0.2">
      <c r="A1" s="54" t="s">
        <v>41</v>
      </c>
      <c r="B1" s="54"/>
    </row>
    <row r="2" spans="1:2" ht="20.45" customHeight="1" x14ac:dyDescent="0.3">
      <c r="A2" s="7"/>
      <c r="B2" s="7"/>
    </row>
    <row r="3" spans="1:2" ht="20.45" customHeight="1" x14ac:dyDescent="0.2">
      <c r="A3" s="9" t="s">
        <v>8</v>
      </c>
      <c r="B3" s="9"/>
    </row>
    <row r="4" spans="1:2" ht="278.10000000000002" customHeight="1" x14ac:dyDescent="0.2">
      <c r="A4" s="55" t="s">
        <v>42</v>
      </c>
      <c r="B4" s="55"/>
    </row>
    <row r="5" spans="1:2" ht="20.45" customHeight="1" x14ac:dyDescent="0.2">
      <c r="A5" s="9"/>
      <c r="B5" s="9"/>
    </row>
    <row r="6" spans="1:2" ht="20.45" customHeight="1" x14ac:dyDescent="0.2">
      <c r="A6" s="27"/>
      <c r="B6" s="27"/>
    </row>
    <row r="7" spans="1:2" ht="20.45" customHeight="1" x14ac:dyDescent="0.2">
      <c r="A7" s="63" t="s">
        <v>43</v>
      </c>
      <c r="B7" s="63"/>
    </row>
    <row r="8" spans="1:2" ht="20.45" customHeight="1" x14ac:dyDescent="0.3">
      <c r="A8" s="7"/>
      <c r="B8" s="7"/>
    </row>
    <row r="9" spans="1:2" ht="20.100000000000001" customHeight="1" x14ac:dyDescent="0.2">
      <c r="A9" s="64" t="s">
        <v>44</v>
      </c>
      <c r="B9" s="64"/>
    </row>
    <row r="10" spans="1:2" ht="20.45" customHeight="1" x14ac:dyDescent="0.2">
      <c r="A10" s="68"/>
      <c r="B10" s="68"/>
    </row>
    <row r="12" spans="1:2" ht="20.45" customHeight="1" x14ac:dyDescent="0.2">
      <c r="A12" s="64" t="s">
        <v>45</v>
      </c>
      <c r="B12" s="64"/>
    </row>
    <row r="13" spans="1:2" ht="409.5" customHeight="1" x14ac:dyDescent="0.2">
      <c r="A13" s="66"/>
      <c r="B13" s="66"/>
    </row>
    <row r="15" spans="1:2" ht="20.45" customHeight="1" x14ac:dyDescent="0.2">
      <c r="A15" s="64" t="s">
        <v>46</v>
      </c>
      <c r="B15" s="64"/>
    </row>
    <row r="16" spans="1:2" ht="20.45" customHeight="1" x14ac:dyDescent="0.2">
      <c r="A16" s="43" t="s">
        <v>47</v>
      </c>
      <c r="B16" s="44"/>
    </row>
    <row r="17" spans="1:2" ht="20.45" customHeight="1" x14ac:dyDescent="0.2">
      <c r="A17" s="25" t="s">
        <v>48</v>
      </c>
      <c r="B17" s="45"/>
    </row>
    <row r="18" spans="1:2" ht="20.45" customHeight="1" x14ac:dyDescent="0.2">
      <c r="A18" s="25" t="s">
        <v>49</v>
      </c>
      <c r="B18" s="45"/>
    </row>
    <row r="19" spans="1:2" ht="20.45" customHeight="1" x14ac:dyDescent="0.2">
      <c r="A19" s="46" t="s">
        <v>50</v>
      </c>
      <c r="B19" s="45"/>
    </row>
    <row r="20" spans="1:2" ht="20.45" customHeight="1" x14ac:dyDescent="0.2">
      <c r="A20" s="25" t="s">
        <v>51</v>
      </c>
      <c r="B20" s="45"/>
    </row>
    <row r="21" spans="1:2" ht="20.45" customHeight="1" x14ac:dyDescent="0.2">
      <c r="A21" s="26" t="s">
        <v>52</v>
      </c>
      <c r="B21" s="47"/>
    </row>
    <row r="22" spans="1:2" ht="20.45" customHeight="1" x14ac:dyDescent="0.2">
      <c r="A22" s="64" t="s">
        <v>53</v>
      </c>
      <c r="B22" s="64"/>
    </row>
    <row r="23" spans="1:2" ht="212.45" customHeight="1" x14ac:dyDescent="0.2">
      <c r="A23" s="66"/>
      <c r="B23" s="66"/>
    </row>
    <row r="24" spans="1:2" ht="20.45" customHeight="1" x14ac:dyDescent="0.2">
      <c r="A24" s="65"/>
      <c r="B24" s="65"/>
    </row>
    <row r="25" spans="1:2" ht="20.45" customHeight="1" x14ac:dyDescent="0.2">
      <c r="A25" s="64" t="s">
        <v>54</v>
      </c>
      <c r="B25" s="64"/>
    </row>
    <row r="26" spans="1:2" ht="219.6" customHeight="1" x14ac:dyDescent="0.2">
      <c r="A26" s="66"/>
      <c r="B26" s="66"/>
    </row>
    <row r="28" spans="1:2" ht="20.45" customHeight="1" x14ac:dyDescent="0.2">
      <c r="A28" s="28" t="s">
        <v>55</v>
      </c>
      <c r="B28" s="48"/>
    </row>
    <row r="29" spans="1:2" ht="20.45" customHeight="1" x14ac:dyDescent="0.2">
      <c r="A29" s="64" t="s">
        <v>56</v>
      </c>
      <c r="B29" s="64"/>
    </row>
    <row r="30" spans="1:2" ht="174.95" customHeight="1" x14ac:dyDescent="0.2">
      <c r="A30" s="66"/>
      <c r="B30" s="66"/>
    </row>
    <row r="32" spans="1:2" ht="20.100000000000001" customHeight="1" x14ac:dyDescent="0.2">
      <c r="A32" s="28" t="s">
        <v>57</v>
      </c>
      <c r="B32" s="11"/>
    </row>
    <row r="33" spans="1:3" ht="20.45" customHeight="1" x14ac:dyDescent="0.2">
      <c r="A33" s="43" t="s">
        <v>13</v>
      </c>
      <c r="B33" s="49">
        <v>0</v>
      </c>
      <c r="C33" s="16"/>
    </row>
    <row r="34" spans="1:3" ht="20.45" customHeight="1" x14ac:dyDescent="0.2">
      <c r="A34" s="25" t="s">
        <v>14</v>
      </c>
      <c r="B34" s="50">
        <v>0</v>
      </c>
      <c r="C34" s="16"/>
    </row>
    <row r="35" spans="1:3" ht="20.45" customHeight="1" x14ac:dyDescent="0.2">
      <c r="A35" s="25" t="s">
        <v>15</v>
      </c>
      <c r="B35" s="50">
        <v>0</v>
      </c>
    </row>
    <row r="36" spans="1:3" ht="20.45" customHeight="1" x14ac:dyDescent="0.2">
      <c r="A36" s="26" t="s">
        <v>16</v>
      </c>
      <c r="B36" s="51">
        <v>0</v>
      </c>
    </row>
    <row r="37" spans="1:3" ht="20.45" customHeight="1" x14ac:dyDescent="0.2">
      <c r="A37" s="64" t="s">
        <v>58</v>
      </c>
      <c r="B37" s="64"/>
    </row>
    <row r="38" spans="1:3" ht="237.6" customHeight="1" x14ac:dyDescent="0.2">
      <c r="A38" s="67"/>
      <c r="B38" s="67"/>
    </row>
  </sheetData>
  <mergeCells count="17">
    <mergeCell ref="A1:B1"/>
    <mergeCell ref="A13:B13"/>
    <mergeCell ref="A10:B10"/>
    <mergeCell ref="A9:B9"/>
    <mergeCell ref="A12:B12"/>
    <mergeCell ref="A4:B4"/>
    <mergeCell ref="A7:B7"/>
    <mergeCell ref="A38:B38"/>
    <mergeCell ref="A22:B22"/>
    <mergeCell ref="A23:B23"/>
    <mergeCell ref="A25:B25"/>
    <mergeCell ref="A26:B26"/>
    <mergeCell ref="A15:B15"/>
    <mergeCell ref="A24:B24"/>
    <mergeCell ref="A29:B29"/>
    <mergeCell ref="A30:B30"/>
    <mergeCell ref="A37:B37"/>
  </mergeCells>
  <dataValidations count="2">
    <dataValidation type="list" allowBlank="1" showInputMessage="1" showErrorMessage="1" sqref="B28 B16:B21" xr:uid="{D43DD75F-F4B9-4865-A179-FA7D752A248A}">
      <formula1>"Ja,Nein"</formula1>
    </dataValidation>
    <dataValidation type="whole" allowBlank="1" showInputMessage="1" showErrorMessage="1" sqref="B33:B36" xr:uid="{A3819BA4-8047-4E52-989E-DFC84C943A9C}">
      <formula1>0</formula1>
      <formula2>99999999999</formula2>
    </dataValidation>
  </dataValidations>
  <pageMargins left="0.7" right="0.7" top="0.75" bottom="0.75" header="0.3" footer="0.3"/>
  <pageSetup scale="70" fitToHeight="0" orientation="portrait" r:id="rId1"/>
  <headerFooter>
    <oddFooter>&amp;L&amp;9Berechnungsformular Luzerner Innovationsbeitrag (LIB)&amp;R&amp;9&amp;A</oddFooter>
  </headerFooter>
  <rowBreaks count="2" manualBreakCount="2">
    <brk id="21" max="16383" man="1"/>
    <brk id="36"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BB1F83-EE12-4A13-A6CE-4027D9EC2374}">
  <sheetPr>
    <pageSetUpPr fitToPage="1"/>
  </sheetPr>
  <dimension ref="A1:C38"/>
  <sheetViews>
    <sheetView showWhiteSpace="0" zoomScale="90" zoomScaleNormal="90" zoomScaleSheetLayoutView="100" zoomScalePageLayoutView="125" workbookViewId="0">
      <selection sqref="A1:B1"/>
    </sheetView>
  </sheetViews>
  <sheetFormatPr defaultColWidth="9.21875" defaultRowHeight="20.45" customHeight="1" x14ac:dyDescent="0.2"/>
  <cols>
    <col min="1" max="1" width="82.33203125" style="2" customWidth="1"/>
    <col min="2" max="2" width="32" style="2" customWidth="1"/>
    <col min="3" max="16384" width="9.21875" style="2"/>
  </cols>
  <sheetData>
    <row r="1" spans="1:2" ht="20.45" customHeight="1" x14ac:dyDescent="0.2">
      <c r="A1" s="54" t="s">
        <v>41</v>
      </c>
      <c r="B1" s="54"/>
    </row>
    <row r="2" spans="1:2" ht="20.45" customHeight="1" x14ac:dyDescent="0.3">
      <c r="A2" s="7"/>
      <c r="B2" s="7"/>
    </row>
    <row r="3" spans="1:2" ht="20.45" customHeight="1" x14ac:dyDescent="0.2">
      <c r="A3" s="9" t="s">
        <v>8</v>
      </c>
      <c r="B3" s="9"/>
    </row>
    <row r="4" spans="1:2" ht="278.10000000000002" customHeight="1" x14ac:dyDescent="0.2">
      <c r="A4" s="55" t="s">
        <v>42</v>
      </c>
      <c r="B4" s="55"/>
    </row>
    <row r="5" spans="1:2" ht="20.45" customHeight="1" x14ac:dyDescent="0.2">
      <c r="A5" s="9"/>
      <c r="B5" s="9"/>
    </row>
    <row r="6" spans="1:2" ht="20.45" customHeight="1" x14ac:dyDescent="0.2">
      <c r="A6" s="27"/>
      <c r="B6" s="27"/>
    </row>
    <row r="7" spans="1:2" ht="20.45" customHeight="1" x14ac:dyDescent="0.2">
      <c r="A7" s="63" t="s">
        <v>43</v>
      </c>
      <c r="B7" s="63"/>
    </row>
    <row r="8" spans="1:2" ht="20.45" customHeight="1" x14ac:dyDescent="0.3">
      <c r="A8" s="7"/>
      <c r="B8" s="7"/>
    </row>
    <row r="9" spans="1:2" ht="20.100000000000001" customHeight="1" x14ac:dyDescent="0.2">
      <c r="A9" s="64" t="s">
        <v>44</v>
      </c>
      <c r="B9" s="64"/>
    </row>
    <row r="10" spans="1:2" ht="20.45" customHeight="1" x14ac:dyDescent="0.2">
      <c r="A10" s="68"/>
      <c r="B10" s="68"/>
    </row>
    <row r="12" spans="1:2" ht="20.45" customHeight="1" x14ac:dyDescent="0.2">
      <c r="A12" s="64" t="s">
        <v>45</v>
      </c>
      <c r="B12" s="64"/>
    </row>
    <row r="13" spans="1:2" ht="409.5" customHeight="1" x14ac:dyDescent="0.2">
      <c r="A13" s="66"/>
      <c r="B13" s="66"/>
    </row>
    <row r="15" spans="1:2" ht="20.45" customHeight="1" x14ac:dyDescent="0.2">
      <c r="A15" s="64" t="s">
        <v>46</v>
      </c>
      <c r="B15" s="64"/>
    </row>
    <row r="16" spans="1:2" ht="20.45" customHeight="1" x14ac:dyDescent="0.2">
      <c r="A16" s="43" t="s">
        <v>47</v>
      </c>
      <c r="B16" s="44"/>
    </row>
    <row r="17" spans="1:2" ht="20.45" customHeight="1" x14ac:dyDescent="0.2">
      <c r="A17" s="25" t="s">
        <v>48</v>
      </c>
      <c r="B17" s="45"/>
    </row>
    <row r="18" spans="1:2" ht="20.45" customHeight="1" x14ac:dyDescent="0.2">
      <c r="A18" s="25" t="s">
        <v>49</v>
      </c>
      <c r="B18" s="45"/>
    </row>
    <row r="19" spans="1:2" ht="20.45" customHeight="1" x14ac:dyDescent="0.2">
      <c r="A19" s="46" t="s">
        <v>50</v>
      </c>
      <c r="B19" s="45"/>
    </row>
    <row r="20" spans="1:2" ht="20.45" customHeight="1" x14ac:dyDescent="0.2">
      <c r="A20" s="25" t="s">
        <v>51</v>
      </c>
      <c r="B20" s="45"/>
    </row>
    <row r="21" spans="1:2" ht="20.45" customHeight="1" x14ac:dyDescent="0.2">
      <c r="A21" s="26" t="s">
        <v>52</v>
      </c>
      <c r="B21" s="47"/>
    </row>
    <row r="22" spans="1:2" ht="20.45" customHeight="1" x14ac:dyDescent="0.2">
      <c r="A22" s="64" t="s">
        <v>53</v>
      </c>
      <c r="B22" s="64"/>
    </row>
    <row r="23" spans="1:2" ht="212.45" customHeight="1" x14ac:dyDescent="0.2">
      <c r="A23" s="66"/>
      <c r="B23" s="66"/>
    </row>
    <row r="24" spans="1:2" ht="20.45" customHeight="1" x14ac:dyDescent="0.2">
      <c r="A24" s="65"/>
      <c r="B24" s="65"/>
    </row>
    <row r="25" spans="1:2" ht="20.45" customHeight="1" x14ac:dyDescent="0.2">
      <c r="A25" s="64" t="s">
        <v>54</v>
      </c>
      <c r="B25" s="64"/>
    </row>
    <row r="26" spans="1:2" ht="219.6" customHeight="1" x14ac:dyDescent="0.2">
      <c r="A26" s="66"/>
      <c r="B26" s="66"/>
    </row>
    <row r="28" spans="1:2" ht="20.45" customHeight="1" x14ac:dyDescent="0.2">
      <c r="A28" s="28" t="s">
        <v>55</v>
      </c>
      <c r="B28" s="48"/>
    </row>
    <row r="29" spans="1:2" ht="20.45" customHeight="1" x14ac:dyDescent="0.2">
      <c r="A29" s="64" t="s">
        <v>56</v>
      </c>
      <c r="B29" s="64"/>
    </row>
    <row r="30" spans="1:2" ht="174.95" customHeight="1" x14ac:dyDescent="0.2">
      <c r="A30" s="66"/>
      <c r="B30" s="66"/>
    </row>
    <row r="32" spans="1:2" ht="20.100000000000001" customHeight="1" x14ac:dyDescent="0.2">
      <c r="A32" s="28" t="s">
        <v>57</v>
      </c>
      <c r="B32" s="11"/>
    </row>
    <row r="33" spans="1:3" ht="20.45" customHeight="1" x14ac:dyDescent="0.2">
      <c r="A33" s="43" t="s">
        <v>13</v>
      </c>
      <c r="B33" s="49">
        <v>0</v>
      </c>
      <c r="C33" s="16"/>
    </row>
    <row r="34" spans="1:3" ht="20.45" customHeight="1" x14ac:dyDescent="0.2">
      <c r="A34" s="25" t="s">
        <v>14</v>
      </c>
      <c r="B34" s="50">
        <v>0</v>
      </c>
      <c r="C34" s="16"/>
    </row>
    <row r="35" spans="1:3" ht="20.45" customHeight="1" x14ac:dyDescent="0.2">
      <c r="A35" s="25" t="s">
        <v>15</v>
      </c>
      <c r="B35" s="50">
        <v>0</v>
      </c>
    </row>
    <row r="36" spans="1:3" ht="20.45" customHeight="1" x14ac:dyDescent="0.2">
      <c r="A36" s="26" t="s">
        <v>16</v>
      </c>
      <c r="B36" s="51">
        <v>0</v>
      </c>
    </row>
    <row r="37" spans="1:3" ht="20.45" customHeight="1" x14ac:dyDescent="0.2">
      <c r="A37" s="64" t="s">
        <v>58</v>
      </c>
      <c r="B37" s="64"/>
    </row>
    <row r="38" spans="1:3" ht="237.6" customHeight="1" x14ac:dyDescent="0.2">
      <c r="A38" s="67"/>
      <c r="B38" s="67"/>
    </row>
  </sheetData>
  <mergeCells count="17">
    <mergeCell ref="A25:B25"/>
    <mergeCell ref="A1:B1"/>
    <mergeCell ref="A4:B4"/>
    <mergeCell ref="A7:B7"/>
    <mergeCell ref="A9:B9"/>
    <mergeCell ref="A10:B10"/>
    <mergeCell ref="A12:B12"/>
    <mergeCell ref="A13:B13"/>
    <mergeCell ref="A15:B15"/>
    <mergeCell ref="A22:B22"/>
    <mergeCell ref="A23:B23"/>
    <mergeCell ref="A24:B24"/>
    <mergeCell ref="A26:B26"/>
    <mergeCell ref="A29:B29"/>
    <mergeCell ref="A30:B30"/>
    <mergeCell ref="A37:B37"/>
    <mergeCell ref="A38:B38"/>
  </mergeCells>
  <dataValidations count="2">
    <dataValidation type="whole" allowBlank="1" showInputMessage="1" showErrorMessage="1" sqref="B33:B36" xr:uid="{0F3E5EC9-72E1-4BAD-B007-EF12275B2DB8}">
      <formula1>0</formula1>
      <formula2>99999999999</formula2>
    </dataValidation>
    <dataValidation type="list" allowBlank="1" showInputMessage="1" showErrorMessage="1" sqref="B28 B16:B21" xr:uid="{9C96ECCC-B296-42F8-AD6E-C4F094210522}">
      <formula1>"Ja,Nein"</formula1>
    </dataValidation>
  </dataValidations>
  <pageMargins left="0.7" right="0.7" top="0.75" bottom="0.75" header="0.3" footer="0.3"/>
  <pageSetup scale="70" fitToHeight="0" orientation="portrait" r:id="rId1"/>
  <headerFooter>
    <oddFooter>&amp;L&amp;9Berechnungsformular Luzerner Innovationsbeitrag (LIB)&amp;R&amp;9&amp;A</oddFooter>
  </headerFooter>
  <rowBreaks count="2" manualBreakCount="2">
    <brk id="21" max="16383" man="1"/>
    <brk id="36"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67A5EA-B7B5-45F1-BB86-E3FA9558864B}">
  <sheetPr>
    <pageSetUpPr fitToPage="1"/>
  </sheetPr>
  <dimension ref="A1:C38"/>
  <sheetViews>
    <sheetView showWhiteSpace="0" zoomScale="90" zoomScaleNormal="90" zoomScaleSheetLayoutView="100" zoomScalePageLayoutView="125" workbookViewId="0">
      <selection sqref="A1:B1"/>
    </sheetView>
  </sheetViews>
  <sheetFormatPr defaultColWidth="9.21875" defaultRowHeight="20.45" customHeight="1" x14ac:dyDescent="0.2"/>
  <cols>
    <col min="1" max="1" width="82.33203125" style="2" customWidth="1"/>
    <col min="2" max="2" width="32" style="2" customWidth="1"/>
    <col min="3" max="16384" width="9.21875" style="2"/>
  </cols>
  <sheetData>
    <row r="1" spans="1:2" ht="20.45" customHeight="1" x14ac:dyDescent="0.2">
      <c r="A1" s="54" t="s">
        <v>41</v>
      </c>
      <c r="B1" s="54"/>
    </row>
    <row r="2" spans="1:2" ht="20.45" customHeight="1" x14ac:dyDescent="0.3">
      <c r="A2" s="7"/>
      <c r="B2" s="7"/>
    </row>
    <row r="3" spans="1:2" ht="20.45" customHeight="1" x14ac:dyDescent="0.2">
      <c r="A3" s="9" t="s">
        <v>8</v>
      </c>
      <c r="B3" s="9"/>
    </row>
    <row r="4" spans="1:2" ht="278.10000000000002" customHeight="1" x14ac:dyDescent="0.2">
      <c r="A4" s="55" t="s">
        <v>42</v>
      </c>
      <c r="B4" s="55"/>
    </row>
    <row r="5" spans="1:2" ht="20.45" customHeight="1" x14ac:dyDescent="0.2">
      <c r="A5" s="9"/>
      <c r="B5" s="9"/>
    </row>
    <row r="6" spans="1:2" ht="20.45" customHeight="1" x14ac:dyDescent="0.2">
      <c r="A6" s="27"/>
      <c r="B6" s="27"/>
    </row>
    <row r="7" spans="1:2" ht="20.45" customHeight="1" x14ac:dyDescent="0.2">
      <c r="A7" s="63" t="s">
        <v>43</v>
      </c>
      <c r="B7" s="63"/>
    </row>
    <row r="8" spans="1:2" ht="20.45" customHeight="1" x14ac:dyDescent="0.3">
      <c r="A8" s="7"/>
      <c r="B8" s="7"/>
    </row>
    <row r="9" spans="1:2" ht="20.100000000000001" customHeight="1" x14ac:dyDescent="0.2">
      <c r="A9" s="64" t="s">
        <v>44</v>
      </c>
      <c r="B9" s="64"/>
    </row>
    <row r="10" spans="1:2" ht="20.45" customHeight="1" x14ac:dyDescent="0.2">
      <c r="A10" s="68"/>
      <c r="B10" s="68"/>
    </row>
    <row r="12" spans="1:2" ht="20.45" customHeight="1" x14ac:dyDescent="0.2">
      <c r="A12" s="64" t="s">
        <v>45</v>
      </c>
      <c r="B12" s="64"/>
    </row>
    <row r="13" spans="1:2" ht="409.5" customHeight="1" x14ac:dyDescent="0.2">
      <c r="A13" s="66"/>
      <c r="B13" s="66"/>
    </row>
    <row r="15" spans="1:2" ht="20.45" customHeight="1" x14ac:dyDescent="0.2">
      <c r="A15" s="64" t="s">
        <v>46</v>
      </c>
      <c r="B15" s="64"/>
    </row>
    <row r="16" spans="1:2" ht="20.45" customHeight="1" x14ac:dyDescent="0.2">
      <c r="A16" s="43" t="s">
        <v>47</v>
      </c>
      <c r="B16" s="44"/>
    </row>
    <row r="17" spans="1:2" ht="20.45" customHeight="1" x14ac:dyDescent="0.2">
      <c r="A17" s="25" t="s">
        <v>48</v>
      </c>
      <c r="B17" s="45"/>
    </row>
    <row r="18" spans="1:2" ht="20.45" customHeight="1" x14ac:dyDescent="0.2">
      <c r="A18" s="25" t="s">
        <v>49</v>
      </c>
      <c r="B18" s="45"/>
    </row>
    <row r="19" spans="1:2" ht="20.45" customHeight="1" x14ac:dyDescent="0.2">
      <c r="A19" s="46" t="s">
        <v>50</v>
      </c>
      <c r="B19" s="45"/>
    </row>
    <row r="20" spans="1:2" ht="20.45" customHeight="1" x14ac:dyDescent="0.2">
      <c r="A20" s="25" t="s">
        <v>51</v>
      </c>
      <c r="B20" s="45"/>
    </row>
    <row r="21" spans="1:2" ht="20.45" customHeight="1" x14ac:dyDescent="0.2">
      <c r="A21" s="26" t="s">
        <v>52</v>
      </c>
      <c r="B21" s="47"/>
    </row>
    <row r="22" spans="1:2" ht="20.45" customHeight="1" x14ac:dyDescent="0.2">
      <c r="A22" s="64" t="s">
        <v>53</v>
      </c>
      <c r="B22" s="64"/>
    </row>
    <row r="23" spans="1:2" ht="212.45" customHeight="1" x14ac:dyDescent="0.2">
      <c r="A23" s="66"/>
      <c r="B23" s="66"/>
    </row>
    <row r="24" spans="1:2" ht="20.45" customHeight="1" x14ac:dyDescent="0.2">
      <c r="A24" s="65"/>
      <c r="B24" s="65"/>
    </row>
    <row r="25" spans="1:2" ht="20.45" customHeight="1" x14ac:dyDescent="0.2">
      <c r="A25" s="64" t="s">
        <v>54</v>
      </c>
      <c r="B25" s="64"/>
    </row>
    <row r="26" spans="1:2" ht="219.6" customHeight="1" x14ac:dyDescent="0.2">
      <c r="A26" s="66"/>
      <c r="B26" s="66"/>
    </row>
    <row r="28" spans="1:2" ht="20.45" customHeight="1" x14ac:dyDescent="0.2">
      <c r="A28" s="28" t="s">
        <v>55</v>
      </c>
      <c r="B28" s="48"/>
    </row>
    <row r="29" spans="1:2" ht="20.45" customHeight="1" x14ac:dyDescent="0.2">
      <c r="A29" s="64" t="s">
        <v>56</v>
      </c>
      <c r="B29" s="64"/>
    </row>
    <row r="30" spans="1:2" ht="174.95" customHeight="1" x14ac:dyDescent="0.2">
      <c r="A30" s="66"/>
      <c r="B30" s="66"/>
    </row>
    <row r="32" spans="1:2" ht="20.100000000000001" customHeight="1" x14ac:dyDescent="0.2">
      <c r="A32" s="28" t="s">
        <v>57</v>
      </c>
      <c r="B32" s="11"/>
    </row>
    <row r="33" spans="1:3" ht="20.45" customHeight="1" x14ac:dyDescent="0.2">
      <c r="A33" s="43" t="s">
        <v>13</v>
      </c>
      <c r="B33" s="49">
        <v>0</v>
      </c>
      <c r="C33" s="16"/>
    </row>
    <row r="34" spans="1:3" ht="20.45" customHeight="1" x14ac:dyDescent="0.2">
      <c r="A34" s="25" t="s">
        <v>14</v>
      </c>
      <c r="B34" s="50">
        <v>0</v>
      </c>
      <c r="C34" s="16"/>
    </row>
    <row r="35" spans="1:3" ht="20.45" customHeight="1" x14ac:dyDescent="0.2">
      <c r="A35" s="25" t="s">
        <v>15</v>
      </c>
      <c r="B35" s="50">
        <v>0</v>
      </c>
    </row>
    <row r="36" spans="1:3" ht="20.45" customHeight="1" x14ac:dyDescent="0.2">
      <c r="A36" s="26" t="s">
        <v>16</v>
      </c>
      <c r="B36" s="51">
        <v>0</v>
      </c>
    </row>
    <row r="37" spans="1:3" ht="20.45" customHeight="1" x14ac:dyDescent="0.2">
      <c r="A37" s="64" t="s">
        <v>58</v>
      </c>
      <c r="B37" s="64"/>
    </row>
    <row r="38" spans="1:3" ht="237.6" customHeight="1" x14ac:dyDescent="0.2">
      <c r="A38" s="67"/>
      <c r="B38" s="67"/>
    </row>
  </sheetData>
  <mergeCells count="17">
    <mergeCell ref="A25:B25"/>
    <mergeCell ref="A1:B1"/>
    <mergeCell ref="A4:B4"/>
    <mergeCell ref="A7:B7"/>
    <mergeCell ref="A9:B9"/>
    <mergeCell ref="A10:B10"/>
    <mergeCell ref="A12:B12"/>
    <mergeCell ref="A13:B13"/>
    <mergeCell ref="A15:B15"/>
    <mergeCell ref="A22:B22"/>
    <mergeCell ref="A23:B23"/>
    <mergeCell ref="A24:B24"/>
    <mergeCell ref="A26:B26"/>
    <mergeCell ref="A29:B29"/>
    <mergeCell ref="A30:B30"/>
    <mergeCell ref="A37:B37"/>
    <mergeCell ref="A38:B38"/>
  </mergeCells>
  <dataValidations count="2">
    <dataValidation type="list" allowBlank="1" showInputMessage="1" showErrorMessage="1" sqref="B28 B16:B21" xr:uid="{67575B54-1CD4-47D3-89F6-A97F9FA03AB7}">
      <formula1>"Ja,Nein"</formula1>
    </dataValidation>
    <dataValidation type="whole" allowBlank="1" showInputMessage="1" showErrorMessage="1" sqref="B33:B36" xr:uid="{5D74FF73-504F-4046-8831-16B81CFAF2BD}">
      <formula1>0</formula1>
      <formula2>99999999999</formula2>
    </dataValidation>
  </dataValidations>
  <pageMargins left="0.7" right="0.7" top="0.75" bottom="0.75" header="0.3" footer="0.3"/>
  <pageSetup scale="70" fitToHeight="0" orientation="portrait" r:id="rId1"/>
  <headerFooter>
    <oddFooter>&amp;L&amp;9Berechnungsformular Luzerner Innovationsbeitrag (LIB)&amp;R&amp;9&amp;A</oddFooter>
  </headerFooter>
  <rowBreaks count="2" manualBreakCount="2">
    <brk id="21" max="16383" man="1"/>
    <brk id="36"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43CCFE-18DE-4F12-9B5E-DA706339205C}">
  <sheetPr>
    <pageSetUpPr fitToPage="1"/>
  </sheetPr>
  <dimension ref="A1:C38"/>
  <sheetViews>
    <sheetView showWhiteSpace="0" zoomScale="90" zoomScaleNormal="90" zoomScaleSheetLayoutView="100" zoomScalePageLayoutView="125" workbookViewId="0">
      <selection sqref="A1:B1"/>
    </sheetView>
  </sheetViews>
  <sheetFormatPr defaultColWidth="9.21875" defaultRowHeight="20.45" customHeight="1" x14ac:dyDescent="0.2"/>
  <cols>
    <col min="1" max="1" width="82.33203125" style="2" customWidth="1"/>
    <col min="2" max="2" width="32" style="2" customWidth="1"/>
    <col min="3" max="16384" width="9.21875" style="2"/>
  </cols>
  <sheetData>
    <row r="1" spans="1:2" ht="20.45" customHeight="1" x14ac:dyDescent="0.2">
      <c r="A1" s="54" t="s">
        <v>41</v>
      </c>
      <c r="B1" s="54"/>
    </row>
    <row r="2" spans="1:2" ht="20.45" customHeight="1" x14ac:dyDescent="0.3">
      <c r="A2" s="7"/>
      <c r="B2" s="7"/>
    </row>
    <row r="3" spans="1:2" ht="20.45" customHeight="1" x14ac:dyDescent="0.2">
      <c r="A3" s="9" t="s">
        <v>8</v>
      </c>
      <c r="B3" s="9"/>
    </row>
    <row r="4" spans="1:2" ht="278.10000000000002" customHeight="1" x14ac:dyDescent="0.2">
      <c r="A4" s="55" t="s">
        <v>42</v>
      </c>
      <c r="B4" s="55"/>
    </row>
    <row r="5" spans="1:2" ht="20.45" customHeight="1" x14ac:dyDescent="0.2">
      <c r="A5" s="9"/>
      <c r="B5" s="9"/>
    </row>
    <row r="6" spans="1:2" ht="20.45" customHeight="1" x14ac:dyDescent="0.2">
      <c r="A6" s="27"/>
      <c r="B6" s="27"/>
    </row>
    <row r="7" spans="1:2" ht="20.45" customHeight="1" x14ac:dyDescent="0.2">
      <c r="A7" s="63" t="s">
        <v>43</v>
      </c>
      <c r="B7" s="63"/>
    </row>
    <row r="8" spans="1:2" ht="20.45" customHeight="1" x14ac:dyDescent="0.3">
      <c r="A8" s="7"/>
      <c r="B8" s="7"/>
    </row>
    <row r="9" spans="1:2" ht="20.100000000000001" customHeight="1" x14ac:dyDescent="0.2">
      <c r="A9" s="64" t="s">
        <v>44</v>
      </c>
      <c r="B9" s="64"/>
    </row>
    <row r="10" spans="1:2" ht="20.45" customHeight="1" x14ac:dyDescent="0.2">
      <c r="A10" s="68"/>
      <c r="B10" s="68"/>
    </row>
    <row r="12" spans="1:2" ht="20.45" customHeight="1" x14ac:dyDescent="0.2">
      <c r="A12" s="64" t="s">
        <v>45</v>
      </c>
      <c r="B12" s="64"/>
    </row>
    <row r="13" spans="1:2" ht="409.5" customHeight="1" x14ac:dyDescent="0.2">
      <c r="A13" s="66"/>
      <c r="B13" s="66"/>
    </row>
    <row r="15" spans="1:2" ht="20.45" customHeight="1" x14ac:dyDescent="0.2">
      <c r="A15" s="64" t="s">
        <v>46</v>
      </c>
      <c r="B15" s="64"/>
    </row>
    <row r="16" spans="1:2" ht="20.45" customHeight="1" x14ac:dyDescent="0.2">
      <c r="A16" s="43" t="s">
        <v>47</v>
      </c>
      <c r="B16" s="44"/>
    </row>
    <row r="17" spans="1:2" ht="20.45" customHeight="1" x14ac:dyDescent="0.2">
      <c r="A17" s="25" t="s">
        <v>48</v>
      </c>
      <c r="B17" s="45"/>
    </row>
    <row r="18" spans="1:2" ht="20.45" customHeight="1" x14ac:dyDescent="0.2">
      <c r="A18" s="25" t="s">
        <v>49</v>
      </c>
      <c r="B18" s="45"/>
    </row>
    <row r="19" spans="1:2" ht="20.45" customHeight="1" x14ac:dyDescent="0.2">
      <c r="A19" s="46" t="s">
        <v>50</v>
      </c>
      <c r="B19" s="45"/>
    </row>
    <row r="20" spans="1:2" ht="20.45" customHeight="1" x14ac:dyDescent="0.2">
      <c r="A20" s="25" t="s">
        <v>51</v>
      </c>
      <c r="B20" s="45"/>
    </row>
    <row r="21" spans="1:2" ht="20.45" customHeight="1" x14ac:dyDescent="0.2">
      <c r="A21" s="26" t="s">
        <v>52</v>
      </c>
      <c r="B21" s="47"/>
    </row>
    <row r="22" spans="1:2" ht="20.45" customHeight="1" x14ac:dyDescent="0.2">
      <c r="A22" s="64" t="s">
        <v>53</v>
      </c>
      <c r="B22" s="64"/>
    </row>
    <row r="23" spans="1:2" ht="212.45" customHeight="1" x14ac:dyDescent="0.2">
      <c r="A23" s="66"/>
      <c r="B23" s="66"/>
    </row>
    <row r="24" spans="1:2" ht="20.45" customHeight="1" x14ac:dyDescent="0.2">
      <c r="A24" s="65"/>
      <c r="B24" s="65"/>
    </row>
    <row r="25" spans="1:2" ht="20.45" customHeight="1" x14ac:dyDescent="0.2">
      <c r="A25" s="64" t="s">
        <v>54</v>
      </c>
      <c r="B25" s="64"/>
    </row>
    <row r="26" spans="1:2" ht="219.6" customHeight="1" x14ac:dyDescent="0.2">
      <c r="A26" s="66"/>
      <c r="B26" s="66"/>
    </row>
    <row r="28" spans="1:2" ht="20.45" customHeight="1" x14ac:dyDescent="0.2">
      <c r="A28" s="28" t="s">
        <v>55</v>
      </c>
      <c r="B28" s="48"/>
    </row>
    <row r="29" spans="1:2" ht="20.45" customHeight="1" x14ac:dyDescent="0.2">
      <c r="A29" s="64" t="s">
        <v>56</v>
      </c>
      <c r="B29" s="64"/>
    </row>
    <row r="30" spans="1:2" ht="174.95" customHeight="1" x14ac:dyDescent="0.2">
      <c r="A30" s="66"/>
      <c r="B30" s="66"/>
    </row>
    <row r="32" spans="1:2" ht="20.100000000000001" customHeight="1" x14ac:dyDescent="0.2">
      <c r="A32" s="28" t="s">
        <v>57</v>
      </c>
      <c r="B32" s="11"/>
    </row>
    <row r="33" spans="1:3" ht="20.45" customHeight="1" x14ac:dyDescent="0.2">
      <c r="A33" s="43" t="s">
        <v>13</v>
      </c>
      <c r="B33" s="49">
        <v>0</v>
      </c>
      <c r="C33" s="16"/>
    </row>
    <row r="34" spans="1:3" ht="20.45" customHeight="1" x14ac:dyDescent="0.2">
      <c r="A34" s="25" t="s">
        <v>14</v>
      </c>
      <c r="B34" s="50">
        <v>0</v>
      </c>
      <c r="C34" s="16"/>
    </row>
    <row r="35" spans="1:3" ht="20.45" customHeight="1" x14ac:dyDescent="0.2">
      <c r="A35" s="25" t="s">
        <v>15</v>
      </c>
      <c r="B35" s="50">
        <v>0</v>
      </c>
    </row>
    <row r="36" spans="1:3" ht="20.45" customHeight="1" x14ac:dyDescent="0.2">
      <c r="A36" s="26" t="s">
        <v>16</v>
      </c>
      <c r="B36" s="51">
        <v>0</v>
      </c>
    </row>
    <row r="37" spans="1:3" ht="20.45" customHeight="1" x14ac:dyDescent="0.2">
      <c r="A37" s="64" t="s">
        <v>58</v>
      </c>
      <c r="B37" s="64"/>
    </row>
    <row r="38" spans="1:3" ht="237.6" customHeight="1" x14ac:dyDescent="0.2">
      <c r="A38" s="67"/>
      <c r="B38" s="67"/>
    </row>
  </sheetData>
  <mergeCells count="17">
    <mergeCell ref="A25:B25"/>
    <mergeCell ref="A1:B1"/>
    <mergeCell ref="A4:B4"/>
    <mergeCell ref="A7:B7"/>
    <mergeCell ref="A9:B9"/>
    <mergeCell ref="A10:B10"/>
    <mergeCell ref="A12:B12"/>
    <mergeCell ref="A13:B13"/>
    <mergeCell ref="A15:B15"/>
    <mergeCell ref="A22:B22"/>
    <mergeCell ref="A23:B23"/>
    <mergeCell ref="A24:B24"/>
    <mergeCell ref="A26:B26"/>
    <mergeCell ref="A29:B29"/>
    <mergeCell ref="A30:B30"/>
    <mergeCell ref="A37:B37"/>
    <mergeCell ref="A38:B38"/>
  </mergeCells>
  <dataValidations count="2">
    <dataValidation type="whole" allowBlank="1" showInputMessage="1" showErrorMessage="1" sqref="B33:B36" xr:uid="{39695A3E-EB1A-43F3-B182-0F722662EEBA}">
      <formula1>0</formula1>
      <formula2>99999999999</formula2>
    </dataValidation>
    <dataValidation type="list" allowBlank="1" showInputMessage="1" showErrorMessage="1" sqref="B28 B16:B21" xr:uid="{9987334C-F629-436B-BE09-7D8C4D4A58F3}">
      <formula1>"Ja,Nein"</formula1>
    </dataValidation>
  </dataValidations>
  <pageMargins left="0.7" right="0.7" top="0.75" bottom="0.75" header="0.3" footer="0.3"/>
  <pageSetup scale="70" fitToHeight="0" orientation="portrait" r:id="rId1"/>
  <headerFooter>
    <oddFooter>&amp;L&amp;9Berechnungsformular Luzerner Innovationsbeitrag (LIB)&amp;R&amp;9&amp;A</oddFooter>
  </headerFooter>
  <rowBreaks count="2" manualBreakCount="2">
    <brk id="21" max="16383" man="1"/>
    <brk id="36"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CE8D86-4831-4416-B262-A5EDD7C3CFA0}">
  <sheetPr>
    <pageSetUpPr fitToPage="1"/>
  </sheetPr>
  <dimension ref="A1:C38"/>
  <sheetViews>
    <sheetView showWhiteSpace="0" zoomScale="90" zoomScaleNormal="90" zoomScaleSheetLayoutView="100" zoomScalePageLayoutView="125" workbookViewId="0">
      <selection sqref="A1:B1"/>
    </sheetView>
  </sheetViews>
  <sheetFormatPr defaultColWidth="9.21875" defaultRowHeight="20.45" customHeight="1" x14ac:dyDescent="0.2"/>
  <cols>
    <col min="1" max="1" width="82.33203125" style="2" customWidth="1"/>
    <col min="2" max="2" width="32" style="2" customWidth="1"/>
    <col min="3" max="16384" width="9.21875" style="2"/>
  </cols>
  <sheetData>
    <row r="1" spans="1:2" ht="20.45" customHeight="1" x14ac:dyDescent="0.2">
      <c r="A1" s="54" t="s">
        <v>41</v>
      </c>
      <c r="B1" s="54"/>
    </row>
    <row r="2" spans="1:2" ht="20.45" customHeight="1" x14ac:dyDescent="0.3">
      <c r="A2" s="7"/>
      <c r="B2" s="7"/>
    </row>
    <row r="3" spans="1:2" ht="20.45" customHeight="1" x14ac:dyDescent="0.2">
      <c r="A3" s="9" t="s">
        <v>8</v>
      </c>
      <c r="B3" s="9"/>
    </row>
    <row r="4" spans="1:2" ht="278.10000000000002" customHeight="1" x14ac:dyDescent="0.2">
      <c r="A4" s="55" t="s">
        <v>42</v>
      </c>
      <c r="B4" s="55"/>
    </row>
    <row r="5" spans="1:2" ht="20.45" customHeight="1" x14ac:dyDescent="0.2">
      <c r="A5" s="9"/>
      <c r="B5" s="9"/>
    </row>
    <row r="6" spans="1:2" ht="20.45" customHeight="1" x14ac:dyDescent="0.2">
      <c r="A6" s="27"/>
      <c r="B6" s="27"/>
    </row>
    <row r="7" spans="1:2" ht="20.45" customHeight="1" x14ac:dyDescent="0.2">
      <c r="A7" s="63" t="s">
        <v>43</v>
      </c>
      <c r="B7" s="63"/>
    </row>
    <row r="8" spans="1:2" ht="20.45" customHeight="1" x14ac:dyDescent="0.3">
      <c r="A8" s="7"/>
      <c r="B8" s="7"/>
    </row>
    <row r="9" spans="1:2" ht="20.100000000000001" customHeight="1" x14ac:dyDescent="0.2">
      <c r="A9" s="64" t="s">
        <v>44</v>
      </c>
      <c r="B9" s="64"/>
    </row>
    <row r="10" spans="1:2" ht="20.45" customHeight="1" x14ac:dyDescent="0.2">
      <c r="A10" s="68"/>
      <c r="B10" s="68"/>
    </row>
    <row r="12" spans="1:2" ht="20.45" customHeight="1" x14ac:dyDescent="0.2">
      <c r="A12" s="64" t="s">
        <v>45</v>
      </c>
      <c r="B12" s="64"/>
    </row>
    <row r="13" spans="1:2" ht="409.5" customHeight="1" x14ac:dyDescent="0.2">
      <c r="A13" s="66"/>
      <c r="B13" s="66"/>
    </row>
    <row r="15" spans="1:2" ht="20.45" customHeight="1" x14ac:dyDescent="0.2">
      <c r="A15" s="64" t="s">
        <v>46</v>
      </c>
      <c r="B15" s="64"/>
    </row>
    <row r="16" spans="1:2" ht="20.45" customHeight="1" x14ac:dyDescent="0.2">
      <c r="A16" s="43" t="s">
        <v>47</v>
      </c>
      <c r="B16" s="44"/>
    </row>
    <row r="17" spans="1:2" ht="20.45" customHeight="1" x14ac:dyDescent="0.2">
      <c r="A17" s="25" t="s">
        <v>48</v>
      </c>
      <c r="B17" s="45"/>
    </row>
    <row r="18" spans="1:2" ht="20.45" customHeight="1" x14ac:dyDescent="0.2">
      <c r="A18" s="25" t="s">
        <v>49</v>
      </c>
      <c r="B18" s="45"/>
    </row>
    <row r="19" spans="1:2" ht="20.45" customHeight="1" x14ac:dyDescent="0.2">
      <c r="A19" s="46" t="s">
        <v>50</v>
      </c>
      <c r="B19" s="45"/>
    </row>
    <row r="20" spans="1:2" ht="20.45" customHeight="1" x14ac:dyDescent="0.2">
      <c r="A20" s="25" t="s">
        <v>51</v>
      </c>
      <c r="B20" s="45"/>
    </row>
    <row r="21" spans="1:2" ht="20.45" customHeight="1" x14ac:dyDescent="0.2">
      <c r="A21" s="26" t="s">
        <v>52</v>
      </c>
      <c r="B21" s="47"/>
    </row>
    <row r="22" spans="1:2" ht="20.45" customHeight="1" x14ac:dyDescent="0.2">
      <c r="A22" s="64" t="s">
        <v>53</v>
      </c>
      <c r="B22" s="64"/>
    </row>
    <row r="23" spans="1:2" ht="212.45" customHeight="1" x14ac:dyDescent="0.2">
      <c r="A23" s="66"/>
      <c r="B23" s="66"/>
    </row>
    <row r="24" spans="1:2" ht="20.45" customHeight="1" x14ac:dyDescent="0.2">
      <c r="A24" s="65"/>
      <c r="B24" s="65"/>
    </row>
    <row r="25" spans="1:2" ht="20.45" customHeight="1" x14ac:dyDescent="0.2">
      <c r="A25" s="64" t="s">
        <v>54</v>
      </c>
      <c r="B25" s="64"/>
    </row>
    <row r="26" spans="1:2" ht="219.6" customHeight="1" x14ac:dyDescent="0.2">
      <c r="A26" s="66"/>
      <c r="B26" s="66"/>
    </row>
    <row r="28" spans="1:2" ht="20.45" customHeight="1" x14ac:dyDescent="0.2">
      <c r="A28" s="28" t="s">
        <v>55</v>
      </c>
      <c r="B28" s="48"/>
    </row>
    <row r="29" spans="1:2" ht="20.45" customHeight="1" x14ac:dyDescent="0.2">
      <c r="A29" s="64" t="s">
        <v>56</v>
      </c>
      <c r="B29" s="64"/>
    </row>
    <row r="30" spans="1:2" ht="174.95" customHeight="1" x14ac:dyDescent="0.2">
      <c r="A30" s="66"/>
      <c r="B30" s="66"/>
    </row>
    <row r="32" spans="1:2" ht="20.100000000000001" customHeight="1" x14ac:dyDescent="0.2">
      <c r="A32" s="28" t="s">
        <v>57</v>
      </c>
      <c r="B32" s="11"/>
    </row>
    <row r="33" spans="1:3" ht="20.45" customHeight="1" x14ac:dyDescent="0.2">
      <c r="A33" s="43" t="s">
        <v>13</v>
      </c>
      <c r="B33" s="49">
        <v>0</v>
      </c>
      <c r="C33" s="16"/>
    </row>
    <row r="34" spans="1:3" ht="20.45" customHeight="1" x14ac:dyDescent="0.2">
      <c r="A34" s="25" t="s">
        <v>14</v>
      </c>
      <c r="B34" s="50">
        <v>0</v>
      </c>
      <c r="C34" s="16"/>
    </row>
    <row r="35" spans="1:3" ht="20.45" customHeight="1" x14ac:dyDescent="0.2">
      <c r="A35" s="25" t="s">
        <v>15</v>
      </c>
      <c r="B35" s="50">
        <v>0</v>
      </c>
    </row>
    <row r="36" spans="1:3" ht="20.45" customHeight="1" x14ac:dyDescent="0.2">
      <c r="A36" s="26" t="s">
        <v>16</v>
      </c>
      <c r="B36" s="51">
        <v>0</v>
      </c>
    </row>
    <row r="37" spans="1:3" ht="20.45" customHeight="1" x14ac:dyDescent="0.2">
      <c r="A37" s="64" t="s">
        <v>58</v>
      </c>
      <c r="B37" s="64"/>
    </row>
    <row r="38" spans="1:3" ht="237.6" customHeight="1" x14ac:dyDescent="0.2">
      <c r="A38" s="67"/>
      <c r="B38" s="67"/>
    </row>
  </sheetData>
  <mergeCells count="17">
    <mergeCell ref="A25:B25"/>
    <mergeCell ref="A1:B1"/>
    <mergeCell ref="A4:B4"/>
    <mergeCell ref="A7:B7"/>
    <mergeCell ref="A9:B9"/>
    <mergeCell ref="A10:B10"/>
    <mergeCell ref="A12:B12"/>
    <mergeCell ref="A13:B13"/>
    <mergeCell ref="A15:B15"/>
    <mergeCell ref="A22:B22"/>
    <mergeCell ref="A23:B23"/>
    <mergeCell ref="A24:B24"/>
    <mergeCell ref="A26:B26"/>
    <mergeCell ref="A29:B29"/>
    <mergeCell ref="A30:B30"/>
    <mergeCell ref="A37:B37"/>
    <mergeCell ref="A38:B38"/>
  </mergeCells>
  <dataValidations count="2">
    <dataValidation type="list" allowBlank="1" showInputMessage="1" showErrorMessage="1" sqref="B28 B16:B21" xr:uid="{B0B52197-3C4C-4BDA-839F-795B3AC045C4}">
      <formula1>"Ja,Nein"</formula1>
    </dataValidation>
    <dataValidation type="whole" allowBlank="1" showInputMessage="1" showErrorMessage="1" sqref="B33:B36" xr:uid="{1D3DDC84-FBDD-4E34-BB74-A9F97F986466}">
      <formula1>0</formula1>
      <formula2>99999999999</formula2>
    </dataValidation>
  </dataValidations>
  <pageMargins left="0.7" right="0.7" top="0.75" bottom="0.75" header="0.3" footer="0.3"/>
  <pageSetup scale="70" fitToHeight="0" orientation="portrait" r:id="rId1"/>
  <headerFooter>
    <oddFooter>&amp;L&amp;9Berechnungsformular Luzerner Innovationsbeitrag (LIB)&amp;R&amp;9&amp;A</oddFooter>
  </headerFooter>
  <rowBreaks count="2" manualBreakCount="2">
    <brk id="21" max="16383" man="1"/>
    <brk id="36" max="16383" man="1"/>
  </row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TemplafyFormConfiguration><![CDATA[{"formFields":[],"formDataEntries":[]}]]></TemplafyFormConfiguration>
</file>

<file path=customXml/item2.xml><?xml version="1.0" encoding="utf-8"?>
<ct:contentTypeSchema xmlns:ct="http://schemas.microsoft.com/office/2006/metadata/contentType" xmlns:ma="http://schemas.microsoft.com/office/2006/metadata/properties/metaAttributes" ct:_="" ma:_="" ma:contentTypeName="Dokument" ma:contentTypeID="0x010100F6D20AB98F8BE143808195F79F80C723" ma:contentTypeVersion="4" ma:contentTypeDescription="Ein neues Dokument erstellen." ma:contentTypeScope="" ma:versionID="2a9b3705e33a426921ddf73377fe5360">
  <xsd:schema xmlns:xsd="http://www.w3.org/2001/XMLSchema" xmlns:xs="http://www.w3.org/2001/XMLSchema" xmlns:p="http://schemas.microsoft.com/office/2006/metadata/properties" targetNamespace="http://schemas.microsoft.com/office/2006/metadata/properties" ma:root="true" ma:fieldsID="0073aa2eb795246d8b6a183aa1b99e6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7"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TemplafyTemplateConfiguration><![CDATA[{"transformationConfigurations":[{"colorTheme":"{{DataSources.ColorThemes[\"Deloitte.xml\"].ColorTheme}}","disableUpdates":false,"type":"colorTheme"}],"templateName":"Deloitte excel blank template","templateDescription":"","enableDocumentContentUpdater":false,"version":"2.0"}]]></TemplafyTemplateConfiguration>
</file>

<file path=customXml/itemProps1.xml><?xml version="1.0" encoding="utf-8"?>
<ds:datastoreItem xmlns:ds="http://schemas.openxmlformats.org/officeDocument/2006/customXml" ds:itemID="{0E2A517C-2DCA-4B81-A6FE-1D5A6AF65D95}">
  <ds:schemaRefs/>
</ds:datastoreItem>
</file>

<file path=customXml/itemProps2.xml><?xml version="1.0" encoding="utf-8"?>
<ds:datastoreItem xmlns:ds="http://schemas.openxmlformats.org/officeDocument/2006/customXml" ds:itemID="{F8212359-DA83-4900-B011-5BB3AF338617}"/>
</file>

<file path=customXml/itemProps3.xml><?xml version="1.0" encoding="utf-8"?>
<ds:datastoreItem xmlns:ds="http://schemas.openxmlformats.org/officeDocument/2006/customXml" ds:itemID="{48769999-C9C0-472D-A8E3-36AB4A50D76E}">
  <ds:schemaRefs>
    <ds:schemaRef ds:uri="http://schemas.microsoft.com/sharepoint/v3/contenttype/forms"/>
  </ds:schemaRefs>
</ds:datastoreItem>
</file>

<file path=customXml/itemProps4.xml><?xml version="1.0" encoding="utf-8"?>
<ds:datastoreItem xmlns:ds="http://schemas.openxmlformats.org/officeDocument/2006/customXml" ds:itemID="{2840B5A4-431F-4F09-8A65-88490B5029BA}">
  <ds:schemaRefs>
    <ds:schemaRef ds:uri="http://schemas.microsoft.com/office/infopath/2007/PartnerControls"/>
    <ds:schemaRef ds:uri="http://schemas.microsoft.com/office/2006/documentManagement/types"/>
    <ds:schemaRef ds:uri="http://purl.org/dc/terms/"/>
    <ds:schemaRef ds:uri="http://www.w3.org/XML/1998/namespace"/>
    <ds:schemaRef ds:uri="http://purl.org/dc/dcmitype/"/>
    <ds:schemaRef ds:uri="http://schemas.microsoft.com/office/2006/metadata/properties"/>
    <ds:schemaRef ds:uri="http://schemas.openxmlformats.org/package/2006/metadata/core-properties"/>
    <ds:schemaRef ds:uri="http://purl.org/dc/elements/1.1/"/>
  </ds:schemaRefs>
</ds:datastoreItem>
</file>

<file path=customXml/itemProps5.xml><?xml version="1.0" encoding="utf-8"?>
<ds:datastoreItem xmlns:ds="http://schemas.openxmlformats.org/officeDocument/2006/customXml" ds:itemID="{BAC8B168-15FA-4296-BFAD-7C373085E0D3}">
  <ds:schemaRefs/>
</ds:datastoreItem>
</file>

<file path=docMetadata/LabelInfo.xml><?xml version="1.0" encoding="utf-8"?>
<clbl:labelList xmlns:clbl="http://schemas.microsoft.com/office/2020/mipLabelMetadata">
  <clbl:label id="{ea60d57e-af5b-4752-ac57-3e4f28ca11dc}" enabled="1" method="Standard" siteId="{36da45f1-dd2c-4d1f-af13-5abe46b9992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Worksheets</vt:lpstr>
      </vt:variant>
      <vt:variant>
        <vt:i4>9</vt:i4>
      </vt:variant>
      <vt:variant>
        <vt:lpstr>Named Ranges</vt:lpstr>
      </vt:variant>
      <vt:variant>
        <vt:i4>1</vt:i4>
      </vt:variant>
    </vt:vector>
  </HeadingPairs>
  <TitlesOfParts>
    <vt:vector size="10" baseType="lpstr">
      <vt:lpstr>Erläuterung</vt:lpstr>
      <vt:lpstr>Beantragter LIB</vt:lpstr>
      <vt:lpstr>Total Abzüge</vt:lpstr>
      <vt:lpstr>Total Aufwendungen</vt:lpstr>
      <vt:lpstr>T1</vt:lpstr>
      <vt:lpstr>T2</vt:lpstr>
      <vt:lpstr>T3</vt:lpstr>
      <vt:lpstr>T4</vt:lpstr>
      <vt:lpstr>T5</vt:lpstr>
      <vt:lpstr>'Total Abzüge'!Print_Area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Hilfsformular Luzerner Innovationsbeitrag (LIB)</dc:title>
  <dc:subject/>
  <dc:creator/>
  <cp:keywords/>
  <dc:description/>
  <cp:lastModifiedBy/>
  <cp:revision>1</cp:revision>
  <dcterms:created xsi:type="dcterms:W3CDTF">2025-12-11T23:28:22Z</dcterms:created>
  <dcterms:modified xsi:type="dcterms:W3CDTF">2026-07-01T11:33:56Z</dcterms:modified>
  <cp:category/>
  <cp:contentStatus>Version 0.5</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60d57e-af5b-4752-ac57-3e4f28ca11dc_Enabled">
    <vt:lpwstr>true</vt:lpwstr>
  </property>
  <property fmtid="{D5CDD505-2E9C-101B-9397-08002B2CF9AE}" pid="3" name="MSIP_Label_ea60d57e-af5b-4752-ac57-3e4f28ca11dc_SetDate">
    <vt:lpwstr>2024-05-20T11:16:06Z</vt:lpwstr>
  </property>
  <property fmtid="{D5CDD505-2E9C-101B-9397-08002B2CF9AE}" pid="4" name="MSIP_Label_ea60d57e-af5b-4752-ac57-3e4f28ca11dc_Method">
    <vt:lpwstr>Standard</vt:lpwstr>
  </property>
  <property fmtid="{D5CDD505-2E9C-101B-9397-08002B2CF9AE}" pid="5" name="MSIP_Label_ea60d57e-af5b-4752-ac57-3e4f28ca11dc_Name">
    <vt:lpwstr>ea60d57e-af5b-4752-ac57-3e4f28ca11dc</vt:lpwstr>
  </property>
  <property fmtid="{D5CDD505-2E9C-101B-9397-08002B2CF9AE}" pid="6" name="MSIP_Label_ea60d57e-af5b-4752-ac57-3e4f28ca11dc_SiteId">
    <vt:lpwstr>36da45f1-dd2c-4d1f-af13-5abe46b99921</vt:lpwstr>
  </property>
  <property fmtid="{D5CDD505-2E9C-101B-9397-08002B2CF9AE}" pid="7" name="MSIP_Label_ea60d57e-af5b-4752-ac57-3e4f28ca11dc_ActionId">
    <vt:lpwstr>81b447f9-fbda-4d1e-8323-3e7023c9bcbc</vt:lpwstr>
  </property>
  <property fmtid="{D5CDD505-2E9C-101B-9397-08002B2CF9AE}" pid="8" name="MSIP_Label_ea60d57e-af5b-4752-ac57-3e4f28ca11dc_ContentBits">
    <vt:lpwstr>0</vt:lpwstr>
  </property>
  <property fmtid="{D5CDD505-2E9C-101B-9397-08002B2CF9AE}" pid="9" name="TemplafyTenantId">
    <vt:lpwstr>deloittense</vt:lpwstr>
  </property>
  <property fmtid="{D5CDD505-2E9C-101B-9397-08002B2CF9AE}" pid="10" name="TemplafyTemplateId">
    <vt:lpwstr>1277707054948026185</vt:lpwstr>
  </property>
  <property fmtid="{D5CDD505-2E9C-101B-9397-08002B2CF9AE}" pid="11" name="TemplafyUserProfileId">
    <vt:lpwstr>638237177950134654</vt:lpwstr>
  </property>
  <property fmtid="{D5CDD505-2E9C-101B-9397-08002B2CF9AE}" pid="12" name="TemplafyLanguageCode">
    <vt:lpwstr>de-DE</vt:lpwstr>
  </property>
  <property fmtid="{D5CDD505-2E9C-101B-9397-08002B2CF9AE}" pid="13" name="TemplafyFromBlank">
    <vt:bool>true</vt:bool>
  </property>
  <property fmtid="{D5CDD505-2E9C-101B-9397-08002B2CF9AE}" pid="14" name="ContentTypeId">
    <vt:lpwstr>0x010100F6D20AB98F8BE143808195F79F80C723</vt:lpwstr>
  </property>
</Properties>
</file>